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Lst>
  <p:notesMasterIdLst>
    <p:notesMasterId r:id="rId63"/>
  </p:notesMasterIdLst>
  <p:sldIdLst>
    <p:sldId id="266" r:id="rId5"/>
    <p:sldId id="279" r:id="rId6"/>
    <p:sldId id="277" r:id="rId7"/>
    <p:sldId id="4202" r:id="rId8"/>
    <p:sldId id="4207" r:id="rId9"/>
    <p:sldId id="4209" r:id="rId10"/>
    <p:sldId id="4200" r:id="rId11"/>
    <p:sldId id="4231" r:id="rId12"/>
    <p:sldId id="4230" r:id="rId13"/>
    <p:sldId id="4232" r:id="rId14"/>
    <p:sldId id="4233" r:id="rId15"/>
    <p:sldId id="4238" r:id="rId16"/>
    <p:sldId id="4271" r:id="rId17"/>
    <p:sldId id="4234" r:id="rId18"/>
    <p:sldId id="4236" r:id="rId19"/>
    <p:sldId id="4239" r:id="rId20"/>
    <p:sldId id="4237" r:id="rId21"/>
    <p:sldId id="4240" r:id="rId22"/>
    <p:sldId id="4229" r:id="rId23"/>
    <p:sldId id="4241" r:id="rId24"/>
    <p:sldId id="4242" r:id="rId25"/>
    <p:sldId id="4243" r:id="rId26"/>
    <p:sldId id="4244" r:id="rId27"/>
    <p:sldId id="4245" r:id="rId28"/>
    <p:sldId id="4246" r:id="rId29"/>
    <p:sldId id="4259" r:id="rId30"/>
    <p:sldId id="4260" r:id="rId31"/>
    <p:sldId id="4250" r:id="rId32"/>
    <p:sldId id="4247" r:id="rId33"/>
    <p:sldId id="4248" r:id="rId34"/>
    <p:sldId id="4249" r:id="rId35"/>
    <p:sldId id="4251" r:id="rId36"/>
    <p:sldId id="4252" r:id="rId37"/>
    <p:sldId id="4253" r:id="rId38"/>
    <p:sldId id="4255" r:id="rId39"/>
    <p:sldId id="4257" r:id="rId40"/>
    <p:sldId id="4258" r:id="rId41"/>
    <p:sldId id="4203" r:id="rId42"/>
    <p:sldId id="4210" r:id="rId43"/>
    <p:sldId id="4211" r:id="rId44"/>
    <p:sldId id="4212" r:id="rId45"/>
    <p:sldId id="4213" r:id="rId46"/>
    <p:sldId id="4214" r:id="rId47"/>
    <p:sldId id="4215" r:id="rId48"/>
    <p:sldId id="4216" r:id="rId49"/>
    <p:sldId id="4217" r:id="rId50"/>
    <p:sldId id="4219" r:id="rId51"/>
    <p:sldId id="4261" r:id="rId52"/>
    <p:sldId id="4262" r:id="rId53"/>
    <p:sldId id="4263" r:id="rId54"/>
    <p:sldId id="4264" r:id="rId55"/>
    <p:sldId id="4265" r:id="rId56"/>
    <p:sldId id="4266" r:id="rId57"/>
    <p:sldId id="4267" r:id="rId58"/>
    <p:sldId id="4268" r:id="rId59"/>
    <p:sldId id="4269" r:id="rId60"/>
    <p:sldId id="4270" r:id="rId61"/>
    <p:sldId id="273" r:id="rId62"/>
  </p:sldIdLst>
  <p:sldSz cx="18288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3300"/>
      </a:spcBef>
      <a:spcAft>
        <a:spcPts val="0"/>
      </a:spcAft>
      <a:buClrTx/>
      <a:buSzTx/>
      <a:buFontTx/>
      <a:buNone/>
      <a:tabLst/>
      <a:defRPr kumimoji="0" sz="4000" b="1" i="0" u="none" strike="noStrike" cap="none" spc="0" normalizeH="0" baseline="0">
        <a:ln>
          <a:noFill/>
        </a:ln>
        <a:solidFill>
          <a:srgbClr val="000000"/>
        </a:solidFill>
        <a:effectLst/>
        <a:uFillTx/>
        <a:latin typeface="AvenirNext-DemiBold"/>
        <a:ea typeface="AvenirNext-DemiBold"/>
        <a:cs typeface="AvenirNext-DemiBold"/>
        <a:sym typeface="AvenirNext-DemiBold"/>
      </a:defRPr>
    </a:lvl1pPr>
    <a:lvl2pPr marL="0" marR="0" indent="0" algn="l" defTabSz="584200" rtl="0" fontAlgn="auto" latinLnBrk="0" hangingPunct="0">
      <a:lnSpc>
        <a:spcPct val="100000"/>
      </a:lnSpc>
      <a:spcBef>
        <a:spcPts val="3300"/>
      </a:spcBef>
      <a:spcAft>
        <a:spcPts val="0"/>
      </a:spcAft>
      <a:buClrTx/>
      <a:buSzTx/>
      <a:buFontTx/>
      <a:buNone/>
      <a:tabLst/>
      <a:defRPr kumimoji="0" sz="4000" b="1" i="0" u="none" strike="noStrike" cap="none" spc="0" normalizeH="0" baseline="0">
        <a:ln>
          <a:noFill/>
        </a:ln>
        <a:solidFill>
          <a:srgbClr val="000000"/>
        </a:solidFill>
        <a:effectLst/>
        <a:uFillTx/>
        <a:latin typeface="AvenirNext-DemiBold"/>
        <a:ea typeface="AvenirNext-DemiBold"/>
        <a:cs typeface="AvenirNext-DemiBold"/>
        <a:sym typeface="AvenirNext-DemiBold"/>
      </a:defRPr>
    </a:lvl2pPr>
    <a:lvl3pPr marL="0" marR="0" indent="0" algn="l" defTabSz="584200" rtl="0" fontAlgn="auto" latinLnBrk="0" hangingPunct="0">
      <a:lnSpc>
        <a:spcPct val="100000"/>
      </a:lnSpc>
      <a:spcBef>
        <a:spcPts val="3300"/>
      </a:spcBef>
      <a:spcAft>
        <a:spcPts val="0"/>
      </a:spcAft>
      <a:buClrTx/>
      <a:buSzTx/>
      <a:buFontTx/>
      <a:buNone/>
      <a:tabLst/>
      <a:defRPr kumimoji="0" sz="4000" b="1" i="0" u="none" strike="noStrike" cap="none" spc="0" normalizeH="0" baseline="0">
        <a:ln>
          <a:noFill/>
        </a:ln>
        <a:solidFill>
          <a:srgbClr val="000000"/>
        </a:solidFill>
        <a:effectLst/>
        <a:uFillTx/>
        <a:latin typeface="AvenirNext-DemiBold"/>
        <a:ea typeface="AvenirNext-DemiBold"/>
        <a:cs typeface="AvenirNext-DemiBold"/>
        <a:sym typeface="AvenirNext-DemiBold"/>
      </a:defRPr>
    </a:lvl3pPr>
    <a:lvl4pPr marL="0" marR="0" indent="0" algn="l" defTabSz="584200" rtl="0" fontAlgn="auto" latinLnBrk="0" hangingPunct="0">
      <a:lnSpc>
        <a:spcPct val="100000"/>
      </a:lnSpc>
      <a:spcBef>
        <a:spcPts val="3300"/>
      </a:spcBef>
      <a:spcAft>
        <a:spcPts val="0"/>
      </a:spcAft>
      <a:buClrTx/>
      <a:buSzTx/>
      <a:buFontTx/>
      <a:buNone/>
      <a:tabLst/>
      <a:defRPr kumimoji="0" sz="4000" b="1" i="0" u="none" strike="noStrike" cap="none" spc="0" normalizeH="0" baseline="0">
        <a:ln>
          <a:noFill/>
        </a:ln>
        <a:solidFill>
          <a:srgbClr val="000000"/>
        </a:solidFill>
        <a:effectLst/>
        <a:uFillTx/>
        <a:latin typeface="AvenirNext-DemiBold"/>
        <a:ea typeface="AvenirNext-DemiBold"/>
        <a:cs typeface="AvenirNext-DemiBold"/>
        <a:sym typeface="AvenirNext-DemiBold"/>
      </a:defRPr>
    </a:lvl4pPr>
    <a:lvl5pPr marL="0" marR="0" indent="0" algn="l" defTabSz="584200" rtl="0" fontAlgn="auto" latinLnBrk="0" hangingPunct="0">
      <a:lnSpc>
        <a:spcPct val="100000"/>
      </a:lnSpc>
      <a:spcBef>
        <a:spcPts val="3300"/>
      </a:spcBef>
      <a:spcAft>
        <a:spcPts val="0"/>
      </a:spcAft>
      <a:buClrTx/>
      <a:buSzTx/>
      <a:buFontTx/>
      <a:buNone/>
      <a:tabLst/>
      <a:defRPr kumimoji="0" sz="4000" b="1" i="0" u="none" strike="noStrike" cap="none" spc="0" normalizeH="0" baseline="0">
        <a:ln>
          <a:noFill/>
        </a:ln>
        <a:solidFill>
          <a:srgbClr val="000000"/>
        </a:solidFill>
        <a:effectLst/>
        <a:uFillTx/>
        <a:latin typeface="AvenirNext-DemiBold"/>
        <a:ea typeface="AvenirNext-DemiBold"/>
        <a:cs typeface="AvenirNext-DemiBold"/>
        <a:sym typeface="AvenirNext-DemiBold"/>
      </a:defRPr>
    </a:lvl5pPr>
    <a:lvl6pPr marL="0" marR="0" indent="0" algn="l" defTabSz="584200" rtl="0" fontAlgn="auto" latinLnBrk="0" hangingPunct="0">
      <a:lnSpc>
        <a:spcPct val="100000"/>
      </a:lnSpc>
      <a:spcBef>
        <a:spcPts val="3300"/>
      </a:spcBef>
      <a:spcAft>
        <a:spcPts val="0"/>
      </a:spcAft>
      <a:buClrTx/>
      <a:buSzTx/>
      <a:buFontTx/>
      <a:buNone/>
      <a:tabLst/>
      <a:defRPr kumimoji="0" sz="4000" b="1" i="0" u="none" strike="noStrike" cap="none" spc="0" normalizeH="0" baseline="0">
        <a:ln>
          <a:noFill/>
        </a:ln>
        <a:solidFill>
          <a:srgbClr val="000000"/>
        </a:solidFill>
        <a:effectLst/>
        <a:uFillTx/>
        <a:latin typeface="AvenirNext-DemiBold"/>
        <a:ea typeface="AvenirNext-DemiBold"/>
        <a:cs typeface="AvenirNext-DemiBold"/>
        <a:sym typeface="AvenirNext-DemiBold"/>
      </a:defRPr>
    </a:lvl6pPr>
    <a:lvl7pPr marL="0" marR="0" indent="0" algn="l" defTabSz="584200" rtl="0" fontAlgn="auto" latinLnBrk="0" hangingPunct="0">
      <a:lnSpc>
        <a:spcPct val="100000"/>
      </a:lnSpc>
      <a:spcBef>
        <a:spcPts val="3300"/>
      </a:spcBef>
      <a:spcAft>
        <a:spcPts val="0"/>
      </a:spcAft>
      <a:buClrTx/>
      <a:buSzTx/>
      <a:buFontTx/>
      <a:buNone/>
      <a:tabLst/>
      <a:defRPr kumimoji="0" sz="4000" b="1" i="0" u="none" strike="noStrike" cap="none" spc="0" normalizeH="0" baseline="0">
        <a:ln>
          <a:noFill/>
        </a:ln>
        <a:solidFill>
          <a:srgbClr val="000000"/>
        </a:solidFill>
        <a:effectLst/>
        <a:uFillTx/>
        <a:latin typeface="AvenirNext-DemiBold"/>
        <a:ea typeface="AvenirNext-DemiBold"/>
        <a:cs typeface="AvenirNext-DemiBold"/>
        <a:sym typeface="AvenirNext-DemiBold"/>
      </a:defRPr>
    </a:lvl7pPr>
    <a:lvl8pPr marL="0" marR="0" indent="0" algn="l" defTabSz="584200" rtl="0" fontAlgn="auto" latinLnBrk="0" hangingPunct="0">
      <a:lnSpc>
        <a:spcPct val="100000"/>
      </a:lnSpc>
      <a:spcBef>
        <a:spcPts val="3300"/>
      </a:spcBef>
      <a:spcAft>
        <a:spcPts val="0"/>
      </a:spcAft>
      <a:buClrTx/>
      <a:buSzTx/>
      <a:buFontTx/>
      <a:buNone/>
      <a:tabLst/>
      <a:defRPr kumimoji="0" sz="4000" b="1" i="0" u="none" strike="noStrike" cap="none" spc="0" normalizeH="0" baseline="0">
        <a:ln>
          <a:noFill/>
        </a:ln>
        <a:solidFill>
          <a:srgbClr val="000000"/>
        </a:solidFill>
        <a:effectLst/>
        <a:uFillTx/>
        <a:latin typeface="AvenirNext-DemiBold"/>
        <a:ea typeface="AvenirNext-DemiBold"/>
        <a:cs typeface="AvenirNext-DemiBold"/>
        <a:sym typeface="AvenirNext-DemiBold"/>
      </a:defRPr>
    </a:lvl8pPr>
    <a:lvl9pPr marL="0" marR="0" indent="0" algn="l" defTabSz="584200" rtl="0" fontAlgn="auto" latinLnBrk="0" hangingPunct="0">
      <a:lnSpc>
        <a:spcPct val="100000"/>
      </a:lnSpc>
      <a:spcBef>
        <a:spcPts val="3300"/>
      </a:spcBef>
      <a:spcAft>
        <a:spcPts val="0"/>
      </a:spcAft>
      <a:buClrTx/>
      <a:buSzTx/>
      <a:buFontTx/>
      <a:buNone/>
      <a:tabLst/>
      <a:defRPr kumimoji="0" sz="4000" b="1" i="0" u="none" strike="noStrike" cap="none" spc="0" normalizeH="0" baseline="0">
        <a:ln>
          <a:noFill/>
        </a:ln>
        <a:solidFill>
          <a:srgbClr val="000000"/>
        </a:solidFill>
        <a:effectLst/>
        <a:uFillTx/>
        <a:latin typeface="AvenirNext-DemiBold"/>
        <a:ea typeface="AvenirNext-DemiBold"/>
        <a:cs typeface="AvenirNext-DemiBold"/>
        <a:sym typeface="AvenirNext-DemiBol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3137"/>
    <a:srgbClr val="151826"/>
    <a:srgbClr val="21AAEA"/>
    <a:srgbClr val="37C5AB"/>
    <a:srgbClr val="7A6FF0"/>
    <a:srgbClr val="96C537"/>
    <a:srgbClr val="F3743E"/>
    <a:srgbClr val="42C5E1"/>
    <a:srgbClr val="E4EAF7"/>
    <a:srgbClr val="E8F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AvenirNext-DemiBold"/>
          <a:ea typeface="AvenirNext-DemiBold"/>
          <a:cs typeface="AvenirNext-D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AvenirNext-DemiBold"/>
          <a:ea typeface="AvenirNext-DemiBold"/>
          <a:cs typeface="AvenirNext-D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AvenirNext-DemiBold"/>
          <a:ea typeface="AvenirNext-DemiBold"/>
          <a:cs typeface="AvenirNext-D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AvenirNext-DemiBold"/>
          <a:ea typeface="AvenirNext-DemiBold"/>
          <a:cs typeface="AvenirNext-D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AvenirNext-DemiBold"/>
          <a:ea typeface="AvenirNext-DemiBold"/>
          <a:cs typeface="AvenirNext-D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AvenirNext-DemiBold"/>
          <a:ea typeface="AvenirNext-DemiBold"/>
          <a:cs typeface="AvenirNext-D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3E5E8"/>
          </a:solidFill>
        </a:fill>
      </a:tcStyle>
    </a:band2H>
    <a:firstCol>
      <a:tcTxStyle b="on" i="off">
        <a:font>
          <a:latin typeface="AvenirNext-DemiBold"/>
          <a:ea typeface="AvenirNext-DemiBold"/>
          <a:cs typeface="AvenirNext-D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AvenirNext-DemiBold"/>
          <a:ea typeface="AvenirNext-DemiBold"/>
          <a:cs typeface="AvenirNext-D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3E5E8"/>
          </a:solidFill>
        </a:fill>
      </a:tcStyle>
    </a:band2H>
    <a:firstCol>
      <a:tcTxStyle b="on" i="off">
        <a:font>
          <a:latin typeface="AvenirNext-DemiBold"/>
          <a:ea typeface="AvenirNext-DemiBold"/>
          <a:cs typeface="AvenirNext-D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AvenirNext-DemiBold"/>
          <a:ea typeface="AvenirNext-DemiBold"/>
          <a:cs typeface="AvenirNext-DemiBold"/>
        </a:font>
        <a:srgbClr val="FFFFFF"/>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AvenirNext-DemiBold"/>
          <a:ea typeface="AvenirNext-DemiBold"/>
          <a:cs typeface="AvenirNext-D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AvenirNext-DemiBold"/>
          <a:ea typeface="AvenirNext-DemiBold"/>
          <a:cs typeface="AvenirNext-D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AvenirNext-DemiBold"/>
          <a:ea typeface="AvenirNext-DemiBold"/>
          <a:cs typeface="AvenirNext-D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a:tcStyle>
        <a:tcBdr/>
        <a:fill>
          <a:solidFill>
            <a:srgbClr val="EAEAEA"/>
          </a:solidFill>
        </a:fill>
      </a:tcStyle>
    </a:band2H>
    <a:firstCol>
      <a:tcTxStyle b="on" i="off">
        <a:font>
          <a:latin typeface="AvenirNext-DemiBold"/>
          <a:ea typeface="AvenirNext-DemiBold"/>
          <a:cs typeface="AvenirNext-D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AvenirNext-DemiBold"/>
          <a:ea typeface="AvenirNext-DemiBold"/>
          <a:cs typeface="AvenirNext-D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AvenirNext-DemiBold"/>
          <a:ea typeface="AvenirNext-DemiBold"/>
          <a:cs typeface="AvenirNext-D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429" autoAdjust="0"/>
  </p:normalViewPr>
  <p:slideViewPr>
    <p:cSldViewPr snapToGrid="0" snapToObjects="1">
      <p:cViewPr varScale="1">
        <p:scale>
          <a:sx n="59" d="100"/>
          <a:sy n="59" d="100"/>
        </p:scale>
        <p:origin x="1410"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xfrm>
            <a:off x="1143000" y="685800"/>
            <a:ext cx="4572000" cy="3429000"/>
          </a:xfrm>
          <a:prstGeom prst="rect">
            <a:avLst/>
          </a:prstGeom>
        </p:spPr>
        <p:txBody>
          <a:bodyPr/>
          <a:lstStyle/>
          <a:p>
            <a:endParaRPr/>
          </a:p>
        </p:txBody>
      </p:sp>
      <p:sp>
        <p:nvSpPr>
          <p:cNvPr id="177" name="Shape 17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15079319"/>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195868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635990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826669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413487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628067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115591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858261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915160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665500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078917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170575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7293833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표지">
    <p:spTree>
      <p:nvGrpSpPr>
        <p:cNvPr id="1" name=""/>
        <p:cNvGrpSpPr/>
        <p:nvPr/>
      </p:nvGrpSpPr>
      <p:grpSpPr>
        <a:xfrm>
          <a:off x="0" y="0"/>
          <a:ext cx="0" cy="0"/>
          <a:chOff x="0" y="0"/>
          <a:chExt cx="0" cy="0"/>
        </a:xfrm>
      </p:grpSpPr>
      <p:sp>
        <p:nvSpPr>
          <p:cNvPr id="11" name="CONFIDENTIAL"/>
          <p:cNvSpPr txBox="1"/>
          <p:nvPr userDrawn="1"/>
        </p:nvSpPr>
        <p:spPr>
          <a:xfrm>
            <a:off x="16337113" y="653946"/>
            <a:ext cx="1396216" cy="2651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numCol="1" anchor="ctr">
            <a:spAutoFit/>
          </a:bodyPr>
          <a:lstStyle>
            <a:lvl1pPr algn="r" defTabSz="2438338">
              <a:lnSpc>
                <a:spcPct val="90000"/>
              </a:lnSpc>
              <a:spcBef>
                <a:spcPts val="4500"/>
              </a:spcBef>
              <a:defRPr sz="2400" b="0">
                <a:solidFill>
                  <a:srgbClr val="D0423F"/>
                </a:solidFill>
                <a:latin typeface="Campton Bold"/>
                <a:ea typeface="Campton Bold"/>
                <a:cs typeface="Campton Bold"/>
                <a:sym typeface="Campton Bold"/>
              </a:defRPr>
            </a:lvl1pPr>
          </a:lstStyle>
          <a:p>
            <a:r>
              <a:rPr sz="1350" dirty="0">
                <a:solidFill>
                  <a:srgbClr val="E23137"/>
                </a:solidFill>
                <a:latin typeface="Campton Medium" panose="020B0004020102020203" pitchFamily="34" charset="0"/>
              </a:rPr>
              <a:t>CONFIDENTIAL</a:t>
            </a:r>
          </a:p>
        </p:txBody>
      </p:sp>
      <p:pic>
        <p:nvPicPr>
          <p:cNvPr id="4" name="Picture 2">
            <a:extLst>
              <a:ext uri="{FF2B5EF4-FFF2-40B4-BE49-F238E27FC236}">
                <a16:creationId xmlns="" xmlns:a16="http://schemas.microsoft.com/office/drawing/2014/main" id="{35C8E06D-C073-5A4C-9640-558DE58591F0}"/>
              </a:ext>
            </a:extLst>
          </p:cNvPr>
          <p:cNvPicPr>
            <a:picLocks noChangeAspect="1"/>
          </p:cNvPicPr>
          <p:nvPr userDrawn="1"/>
        </p:nvPicPr>
        <p:blipFill>
          <a:blip r:embed="rId2"/>
          <a:stretch>
            <a:fillRect/>
          </a:stretch>
        </p:blipFill>
        <p:spPr>
          <a:xfrm>
            <a:off x="504000" y="557913"/>
            <a:ext cx="2794000" cy="457200"/>
          </a:xfrm>
          <a:prstGeom prst="rect">
            <a:avLst/>
          </a:prstGeom>
        </p:spPr>
      </p:pic>
      <p:sp>
        <p:nvSpPr>
          <p:cNvPr id="5" name="Slide Number"/>
          <p:cNvSpPr txBox="1">
            <a:spLocks noGrp="1"/>
          </p:cNvSpPr>
          <p:nvPr>
            <p:ph type="sldNum" sz="quarter" idx="2"/>
          </p:nvPr>
        </p:nvSpPr>
        <p:spPr>
          <a:xfrm>
            <a:off x="14587687" y="12938761"/>
            <a:ext cx="3145643" cy="290857"/>
          </a:xfrm>
          <a:prstGeom prst="rect">
            <a:avLst/>
          </a:prstGeom>
        </p:spPr>
        <p:txBody>
          <a:bodyPr anchor="ctr"/>
          <a:lstStyle>
            <a:lvl1pPr algn="r">
              <a:defRPr sz="1500" b="0">
                <a:latin typeface="Campton Light" panose="020B0004020102020203" pitchFamily="34" charset="0"/>
              </a:defRPr>
            </a:lvl1pPr>
          </a:lstStyle>
          <a:p>
            <a:fld id="{8C6B96FD-4AFF-42BE-940E-365E288D41F3}" type="slidenum">
              <a:rPr lang="en-US" altLang="ko-KR" smtClean="0"/>
              <a:pPr/>
              <a:t>‹#›</a:t>
            </a:fld>
            <a:endParaRPr lang="ko-KR" altLang="en-US"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목차_영문">
    <p:spTree>
      <p:nvGrpSpPr>
        <p:cNvPr id="1" name=""/>
        <p:cNvGrpSpPr/>
        <p:nvPr/>
      </p:nvGrpSpPr>
      <p:grpSpPr>
        <a:xfrm>
          <a:off x="0" y="0"/>
          <a:ext cx="0" cy="0"/>
          <a:chOff x="0" y="0"/>
          <a:chExt cx="0" cy="0"/>
        </a:xfrm>
      </p:grpSpPr>
      <p:sp>
        <p:nvSpPr>
          <p:cNvPr id="11" name="CONFIDENTIAL"/>
          <p:cNvSpPr txBox="1"/>
          <p:nvPr userDrawn="1"/>
        </p:nvSpPr>
        <p:spPr>
          <a:xfrm>
            <a:off x="16337113" y="653946"/>
            <a:ext cx="1396216" cy="2651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numCol="1" anchor="ctr">
            <a:spAutoFit/>
          </a:bodyPr>
          <a:lstStyle>
            <a:lvl1pPr algn="r" defTabSz="2438338">
              <a:lnSpc>
                <a:spcPct val="90000"/>
              </a:lnSpc>
              <a:spcBef>
                <a:spcPts val="4500"/>
              </a:spcBef>
              <a:defRPr sz="2400" b="0">
                <a:solidFill>
                  <a:srgbClr val="D0423F"/>
                </a:solidFill>
                <a:latin typeface="Campton Bold"/>
                <a:ea typeface="Campton Bold"/>
                <a:cs typeface="Campton Bold"/>
                <a:sym typeface="Campton Bold"/>
              </a:defRPr>
            </a:lvl1pPr>
          </a:lstStyle>
          <a:p>
            <a:r>
              <a:rPr sz="1350" dirty="0">
                <a:solidFill>
                  <a:srgbClr val="E23137"/>
                </a:solidFill>
                <a:latin typeface="Campton Medium" panose="020B0004020102020203" pitchFamily="34" charset="0"/>
              </a:rPr>
              <a:t>CONFIDENTIAL</a:t>
            </a:r>
          </a:p>
        </p:txBody>
      </p:sp>
      <p:sp>
        <p:nvSpPr>
          <p:cNvPr id="16" name="SUB HEADER"/>
          <p:cNvSpPr txBox="1"/>
          <p:nvPr userDrawn="1"/>
        </p:nvSpPr>
        <p:spPr>
          <a:xfrm>
            <a:off x="3597965" y="598636"/>
            <a:ext cx="12117069"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2100" dirty="0">
                <a:solidFill>
                  <a:srgbClr val="989AA2"/>
                </a:solidFill>
                <a:latin typeface="나눔스퀘어 Bold" panose="020B0600000101010101" pitchFamily="50" charset="-127"/>
                <a:ea typeface="나눔스퀘어 Bold" panose="020B0600000101010101" pitchFamily="50" charset="-127"/>
              </a:rPr>
              <a:t>산출물 관리 시스템</a:t>
            </a:r>
            <a:r>
              <a:rPr lang="en-US" altLang="ko-KR" sz="2100" dirty="0">
                <a:solidFill>
                  <a:srgbClr val="989AA2"/>
                </a:solidFill>
                <a:latin typeface="나눔스퀘어 Bold" panose="020B0600000101010101" pitchFamily="50" charset="-127"/>
                <a:ea typeface="나눔스퀘어 Bold" panose="020B0600000101010101" pitchFamily="50" charset="-127"/>
              </a:rPr>
              <a:t> ┃ </a:t>
            </a:r>
            <a:r>
              <a:rPr lang="ko-KR" altLang="en-US" sz="2100" dirty="0">
                <a:solidFill>
                  <a:srgbClr val="989AA2"/>
                </a:solidFill>
                <a:latin typeface="나눔스퀘어 Bold" panose="020B0600000101010101" pitchFamily="50" charset="-127"/>
                <a:ea typeface="나눔스퀘어 Bold" panose="020B0600000101010101" pitchFamily="50" charset="-127"/>
              </a:rPr>
              <a:t>스토리보드</a:t>
            </a:r>
            <a:endParaRPr lang="en-US" altLang="ko-KR" sz="2100" dirty="0">
              <a:solidFill>
                <a:srgbClr val="989AA2"/>
              </a:solidFill>
              <a:latin typeface="나눔스퀘어 Bold" panose="020B0600000101010101" pitchFamily="50" charset="-127"/>
              <a:ea typeface="나눔스퀘어 Bold" panose="020B0600000101010101" pitchFamily="50" charset="-127"/>
            </a:endParaRPr>
          </a:p>
        </p:txBody>
      </p:sp>
      <p:sp>
        <p:nvSpPr>
          <p:cNvPr id="17" name="Slide Number"/>
          <p:cNvSpPr txBox="1">
            <a:spLocks noGrp="1"/>
          </p:cNvSpPr>
          <p:nvPr>
            <p:ph type="sldNum" sz="quarter" idx="2"/>
          </p:nvPr>
        </p:nvSpPr>
        <p:spPr>
          <a:xfrm>
            <a:off x="14587687" y="12938761"/>
            <a:ext cx="3145643" cy="290857"/>
          </a:xfrm>
          <a:prstGeom prst="rect">
            <a:avLst/>
          </a:prstGeom>
        </p:spPr>
        <p:txBody>
          <a:bodyPr anchor="ctr"/>
          <a:lstStyle>
            <a:lvl1pPr algn="r">
              <a:defRPr sz="1500" b="0">
                <a:latin typeface="Campton Light" panose="020B0004020102020203" pitchFamily="34" charset="0"/>
              </a:defRPr>
            </a:lvl1pPr>
          </a:lstStyle>
          <a:p>
            <a:fld id="{99DFE2B2-52A8-4AFF-AE37-9D681B70BA6F}" type="slidenum">
              <a:rPr lang="en-US" altLang="ko-KR" smtClean="0"/>
              <a:pPr/>
              <a:t>‹#›</a:t>
            </a:fld>
            <a:endParaRPr lang="ko-KR" altLang="en-US" dirty="0"/>
          </a:p>
        </p:txBody>
      </p:sp>
      <p:pic>
        <p:nvPicPr>
          <p:cNvPr id="6" name="Picture 2">
            <a:extLst>
              <a:ext uri="{FF2B5EF4-FFF2-40B4-BE49-F238E27FC236}">
                <a16:creationId xmlns="" xmlns:a16="http://schemas.microsoft.com/office/drawing/2014/main" id="{2EF19E9E-6EDF-574A-BF3C-3BE87B88028F}"/>
              </a:ext>
            </a:extLst>
          </p:cNvPr>
          <p:cNvPicPr>
            <a:picLocks noChangeAspect="1"/>
          </p:cNvPicPr>
          <p:nvPr userDrawn="1"/>
        </p:nvPicPr>
        <p:blipFill>
          <a:blip r:embed="rId2"/>
          <a:stretch>
            <a:fillRect/>
          </a:stretch>
        </p:blipFill>
        <p:spPr>
          <a:xfrm>
            <a:off x="504000" y="557913"/>
            <a:ext cx="2794000" cy="457200"/>
          </a:xfrm>
          <a:prstGeom prst="rect">
            <a:avLst/>
          </a:prstGeom>
        </p:spPr>
      </p:pic>
    </p:spTree>
    <p:extLst>
      <p:ext uri="{BB962C8B-B14F-4D97-AF65-F5344CB8AC3E}">
        <p14:creationId xmlns:p14="http://schemas.microsoft.com/office/powerpoint/2010/main" val="59879045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목차_국문">
    <p:spTree>
      <p:nvGrpSpPr>
        <p:cNvPr id="1" name=""/>
        <p:cNvGrpSpPr/>
        <p:nvPr/>
      </p:nvGrpSpPr>
      <p:grpSpPr>
        <a:xfrm>
          <a:off x="0" y="0"/>
          <a:ext cx="0" cy="0"/>
          <a:chOff x="0" y="0"/>
          <a:chExt cx="0" cy="0"/>
        </a:xfrm>
      </p:grpSpPr>
      <p:sp>
        <p:nvSpPr>
          <p:cNvPr id="11" name="CONFIDENTIAL"/>
          <p:cNvSpPr txBox="1"/>
          <p:nvPr userDrawn="1"/>
        </p:nvSpPr>
        <p:spPr>
          <a:xfrm>
            <a:off x="16337113" y="653946"/>
            <a:ext cx="1396216" cy="2651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numCol="1" anchor="ctr">
            <a:spAutoFit/>
          </a:bodyPr>
          <a:lstStyle>
            <a:lvl1pPr algn="r" defTabSz="2438338">
              <a:lnSpc>
                <a:spcPct val="90000"/>
              </a:lnSpc>
              <a:spcBef>
                <a:spcPts val="4500"/>
              </a:spcBef>
              <a:defRPr sz="2400" b="0">
                <a:solidFill>
                  <a:srgbClr val="D0423F"/>
                </a:solidFill>
                <a:latin typeface="Campton Bold"/>
                <a:ea typeface="Campton Bold"/>
                <a:cs typeface="Campton Bold"/>
                <a:sym typeface="Campton Bold"/>
              </a:defRPr>
            </a:lvl1pPr>
          </a:lstStyle>
          <a:p>
            <a:r>
              <a:rPr sz="1350" dirty="0">
                <a:solidFill>
                  <a:srgbClr val="E23137"/>
                </a:solidFill>
                <a:latin typeface="Campton Medium" panose="020B0004020102020203" pitchFamily="34" charset="0"/>
              </a:rPr>
              <a:t>CONFIDENTIAL</a:t>
            </a:r>
          </a:p>
        </p:txBody>
      </p:sp>
      <p:sp>
        <p:nvSpPr>
          <p:cNvPr id="16" name="SUB HEADER"/>
          <p:cNvSpPr txBox="1"/>
          <p:nvPr userDrawn="1"/>
        </p:nvSpPr>
        <p:spPr>
          <a:xfrm>
            <a:off x="3578086" y="597669"/>
            <a:ext cx="12136947" cy="4122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2100" dirty="0">
                <a:solidFill>
                  <a:srgbClr val="989AA2"/>
                </a:solidFill>
                <a:latin typeface="나눔스퀘어 Bold" panose="020B0600000101010101" pitchFamily="50" charset="-127"/>
                <a:ea typeface="나눔스퀘어 Bold" panose="020B0600000101010101" pitchFamily="50" charset="-127"/>
              </a:rPr>
              <a:t>산출물 관리 시스템</a:t>
            </a:r>
            <a:r>
              <a:rPr lang="en-US" sz="2100" dirty="0">
                <a:solidFill>
                  <a:srgbClr val="989AA2"/>
                </a:solidFill>
                <a:latin typeface="나눔스퀘어 Bold" panose="020B0600000101010101" pitchFamily="50" charset="-127"/>
                <a:ea typeface="나눔스퀘어 Bold" panose="020B0600000101010101" pitchFamily="50" charset="-127"/>
              </a:rPr>
              <a:t> ┃ </a:t>
            </a:r>
            <a:r>
              <a:rPr lang="ko-KR" altLang="en-US" sz="2100" dirty="0">
                <a:solidFill>
                  <a:srgbClr val="989AA2"/>
                </a:solidFill>
                <a:latin typeface="나눔스퀘어 Bold" panose="020B0600000101010101" pitchFamily="50" charset="-127"/>
                <a:ea typeface="나눔스퀘어 Bold" panose="020B0600000101010101" pitchFamily="50" charset="-127"/>
              </a:rPr>
              <a:t>스토리보드</a:t>
            </a:r>
            <a:endParaRPr lang="en-US" sz="2100" dirty="0">
              <a:solidFill>
                <a:srgbClr val="989AA2"/>
              </a:solidFill>
              <a:latin typeface="나눔스퀘어 Bold" panose="020B0600000101010101" pitchFamily="50" charset="-127"/>
              <a:ea typeface="나눔스퀘어 Bold" panose="020B0600000101010101" pitchFamily="50" charset="-127"/>
            </a:endParaRPr>
          </a:p>
        </p:txBody>
      </p:sp>
      <p:sp>
        <p:nvSpPr>
          <p:cNvPr id="17" name="Slide Number"/>
          <p:cNvSpPr txBox="1">
            <a:spLocks noGrp="1"/>
          </p:cNvSpPr>
          <p:nvPr>
            <p:ph type="sldNum" sz="quarter" idx="2"/>
          </p:nvPr>
        </p:nvSpPr>
        <p:spPr>
          <a:xfrm>
            <a:off x="14587687" y="12938761"/>
            <a:ext cx="3145643" cy="290857"/>
          </a:xfrm>
          <a:prstGeom prst="rect">
            <a:avLst/>
          </a:prstGeom>
        </p:spPr>
        <p:txBody>
          <a:bodyPr anchor="ctr"/>
          <a:lstStyle>
            <a:lvl1pPr algn="r">
              <a:defRPr sz="1500" b="0">
                <a:latin typeface="Campton Light" panose="020B0004020102020203" pitchFamily="34" charset="0"/>
              </a:defRPr>
            </a:lvl1pPr>
          </a:lstStyle>
          <a:p>
            <a:fld id="{99DFE2B2-52A8-4AFF-AE37-9D681B70BA6F}" type="slidenum">
              <a:rPr lang="en-US" altLang="ko-KR" smtClean="0"/>
              <a:pPr/>
              <a:t>‹#›</a:t>
            </a:fld>
            <a:endParaRPr lang="ko-KR" altLang="en-US" dirty="0"/>
          </a:p>
        </p:txBody>
      </p:sp>
      <p:pic>
        <p:nvPicPr>
          <p:cNvPr id="6" name="Picture 2">
            <a:extLst>
              <a:ext uri="{FF2B5EF4-FFF2-40B4-BE49-F238E27FC236}">
                <a16:creationId xmlns="" xmlns:a16="http://schemas.microsoft.com/office/drawing/2014/main" id="{C6C5EFA0-35C9-BF45-9A1D-B576D102532E}"/>
              </a:ext>
            </a:extLst>
          </p:cNvPr>
          <p:cNvPicPr>
            <a:picLocks noChangeAspect="1"/>
          </p:cNvPicPr>
          <p:nvPr userDrawn="1"/>
        </p:nvPicPr>
        <p:blipFill>
          <a:blip r:embed="rId2"/>
          <a:stretch>
            <a:fillRect/>
          </a:stretch>
        </p:blipFill>
        <p:spPr>
          <a:xfrm>
            <a:off x="504000" y="557913"/>
            <a:ext cx="2794000" cy="457200"/>
          </a:xfrm>
          <a:prstGeom prst="rect">
            <a:avLst/>
          </a:prstGeom>
        </p:spPr>
      </p:pic>
    </p:spTree>
    <p:extLst>
      <p:ext uri="{BB962C8B-B14F-4D97-AF65-F5344CB8AC3E}">
        <p14:creationId xmlns:p14="http://schemas.microsoft.com/office/powerpoint/2010/main" val="14829391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간지_국문">
    <p:bg>
      <p:bgPr>
        <a:solidFill>
          <a:srgbClr val="151826"/>
        </a:solidFill>
        <a:effectLst/>
      </p:bgPr>
    </p:bg>
    <p:spTree>
      <p:nvGrpSpPr>
        <p:cNvPr id="1" name=""/>
        <p:cNvGrpSpPr/>
        <p:nvPr/>
      </p:nvGrpSpPr>
      <p:grpSpPr>
        <a:xfrm>
          <a:off x="0" y="0"/>
          <a:ext cx="0" cy="0"/>
          <a:chOff x="0" y="0"/>
          <a:chExt cx="0" cy="0"/>
        </a:xfrm>
      </p:grpSpPr>
      <p:sp>
        <p:nvSpPr>
          <p:cNvPr id="8" name="CONFIDENTIAL"/>
          <p:cNvSpPr txBox="1"/>
          <p:nvPr userDrawn="1"/>
        </p:nvSpPr>
        <p:spPr>
          <a:xfrm>
            <a:off x="16337113" y="649760"/>
            <a:ext cx="1396216" cy="2651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numCol="1" anchor="ctr">
            <a:spAutoFit/>
          </a:bodyPr>
          <a:lstStyle>
            <a:lvl1pPr algn="r" defTabSz="2438338">
              <a:lnSpc>
                <a:spcPct val="90000"/>
              </a:lnSpc>
              <a:spcBef>
                <a:spcPts val="4500"/>
              </a:spcBef>
              <a:defRPr sz="2400" b="0">
                <a:solidFill>
                  <a:srgbClr val="D0423F"/>
                </a:solidFill>
                <a:latin typeface="Campton Bold"/>
                <a:ea typeface="Campton Bold"/>
                <a:cs typeface="Campton Bold"/>
                <a:sym typeface="Campton Bold"/>
              </a:defRPr>
            </a:lvl1pPr>
          </a:lstStyle>
          <a:p>
            <a:r>
              <a:rPr sz="1350" dirty="0">
                <a:solidFill>
                  <a:srgbClr val="E23137"/>
                </a:solidFill>
                <a:latin typeface="Campton Medium" panose="020B0004020102020203" pitchFamily="34" charset="0"/>
              </a:rPr>
              <a:t>CONFIDENTIAL</a:t>
            </a:r>
          </a:p>
        </p:txBody>
      </p:sp>
      <p:pic>
        <p:nvPicPr>
          <p:cNvPr id="7" name="Picture 6" descr="A picture containing drawing&#10;&#10;Description automatically generated">
            <a:extLst>
              <a:ext uri="{FF2B5EF4-FFF2-40B4-BE49-F238E27FC236}">
                <a16:creationId xmlns="" xmlns:a16="http://schemas.microsoft.com/office/drawing/2014/main" id="{F73A070C-5F8D-C94D-94B2-C61328B6CCF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388" y="91467"/>
            <a:ext cx="3710353" cy="1381720"/>
          </a:xfrm>
          <a:prstGeom prst="rect">
            <a:avLst/>
          </a:prstGeom>
        </p:spPr>
      </p:pic>
      <p:sp>
        <p:nvSpPr>
          <p:cNvPr id="9" name="SUB HEADER">
            <a:extLst>
              <a:ext uri="{FF2B5EF4-FFF2-40B4-BE49-F238E27FC236}">
                <a16:creationId xmlns="" xmlns:a16="http://schemas.microsoft.com/office/drawing/2014/main" id="{582F4686-1C09-7744-8234-4FC9DE910A88}"/>
              </a:ext>
            </a:extLst>
          </p:cNvPr>
          <p:cNvSpPr txBox="1"/>
          <p:nvPr userDrawn="1"/>
        </p:nvSpPr>
        <p:spPr>
          <a:xfrm>
            <a:off x="3578086" y="597669"/>
            <a:ext cx="12136947" cy="4122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2100" dirty="0">
                <a:solidFill>
                  <a:srgbClr val="989AA2"/>
                </a:solidFill>
                <a:latin typeface="나눔스퀘어 Bold" panose="020B0600000101010101" pitchFamily="50" charset="-127"/>
                <a:ea typeface="나눔스퀘어 Bold" panose="020B0600000101010101" pitchFamily="50" charset="-127"/>
              </a:rPr>
              <a:t>산출물 관리 시스템</a:t>
            </a:r>
            <a:r>
              <a:rPr lang="en-US" altLang="ko-KR" sz="2100" dirty="0">
                <a:solidFill>
                  <a:srgbClr val="989AA2"/>
                </a:solidFill>
                <a:latin typeface="나눔스퀘어 Bold" panose="020B0600000101010101" pitchFamily="50" charset="-127"/>
                <a:ea typeface="나눔스퀘어 Bold" panose="020B0600000101010101" pitchFamily="50" charset="-127"/>
              </a:rPr>
              <a:t> ┃ </a:t>
            </a:r>
            <a:r>
              <a:rPr lang="ko-KR" altLang="en-US" sz="2100" dirty="0">
                <a:solidFill>
                  <a:srgbClr val="989AA2"/>
                </a:solidFill>
                <a:latin typeface="나눔스퀘어 Bold" panose="020B0600000101010101" pitchFamily="50" charset="-127"/>
                <a:ea typeface="나눔스퀘어 Bold" panose="020B0600000101010101" pitchFamily="50" charset="-127"/>
              </a:rPr>
              <a:t>스토리보드</a:t>
            </a:r>
            <a:endParaRPr lang="en-US" altLang="ko-KR" sz="2100" dirty="0">
              <a:solidFill>
                <a:srgbClr val="989AA2"/>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62683774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내지_영문">
    <p:spTree>
      <p:nvGrpSpPr>
        <p:cNvPr id="1" name=""/>
        <p:cNvGrpSpPr/>
        <p:nvPr/>
      </p:nvGrpSpPr>
      <p:grpSpPr>
        <a:xfrm>
          <a:off x="0" y="0"/>
          <a:ext cx="0" cy="0"/>
          <a:chOff x="0" y="0"/>
          <a:chExt cx="0" cy="0"/>
        </a:xfrm>
      </p:grpSpPr>
      <p:sp>
        <p:nvSpPr>
          <p:cNvPr id="11" name="CONFIDENTIAL"/>
          <p:cNvSpPr txBox="1"/>
          <p:nvPr userDrawn="1"/>
        </p:nvSpPr>
        <p:spPr>
          <a:xfrm>
            <a:off x="16337113" y="653946"/>
            <a:ext cx="1396216" cy="2651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numCol="1" anchor="ctr">
            <a:spAutoFit/>
          </a:bodyPr>
          <a:lstStyle>
            <a:lvl1pPr algn="r" defTabSz="2438338">
              <a:lnSpc>
                <a:spcPct val="90000"/>
              </a:lnSpc>
              <a:spcBef>
                <a:spcPts val="4500"/>
              </a:spcBef>
              <a:defRPr sz="2400" b="0">
                <a:solidFill>
                  <a:srgbClr val="D0423F"/>
                </a:solidFill>
                <a:latin typeface="Campton Bold"/>
                <a:ea typeface="Campton Bold"/>
                <a:cs typeface="Campton Bold"/>
                <a:sym typeface="Campton Bold"/>
              </a:defRPr>
            </a:lvl1pPr>
          </a:lstStyle>
          <a:p>
            <a:r>
              <a:rPr sz="1350" dirty="0">
                <a:solidFill>
                  <a:srgbClr val="E23137"/>
                </a:solidFill>
                <a:latin typeface="Campton Medium" panose="020B0004020102020203" pitchFamily="34" charset="0"/>
              </a:rPr>
              <a:t>CONFIDENTIAL</a:t>
            </a:r>
          </a:p>
        </p:txBody>
      </p:sp>
      <p:sp>
        <p:nvSpPr>
          <p:cNvPr id="8" name="Slide Number"/>
          <p:cNvSpPr txBox="1">
            <a:spLocks noGrp="1"/>
          </p:cNvSpPr>
          <p:nvPr>
            <p:ph type="sldNum" sz="quarter" idx="2"/>
          </p:nvPr>
        </p:nvSpPr>
        <p:spPr>
          <a:xfrm>
            <a:off x="14587687" y="12938761"/>
            <a:ext cx="3145643" cy="290857"/>
          </a:xfrm>
          <a:prstGeom prst="rect">
            <a:avLst/>
          </a:prstGeom>
        </p:spPr>
        <p:txBody>
          <a:bodyPr anchor="ctr"/>
          <a:lstStyle>
            <a:lvl1pPr algn="r">
              <a:defRPr sz="1500" b="0">
                <a:latin typeface="Campton Light" panose="020B0004020102020203" pitchFamily="34" charset="0"/>
              </a:defRPr>
            </a:lvl1pPr>
          </a:lstStyle>
          <a:p>
            <a:fld id="{8C6B96FD-4AFF-42BE-940E-365E288D41F3}" type="slidenum">
              <a:rPr lang="en-US" altLang="ko-KR" smtClean="0"/>
              <a:pPr/>
              <a:t>‹#›</a:t>
            </a:fld>
            <a:endParaRPr lang="ko-KR" altLang="en-US" dirty="0"/>
          </a:p>
        </p:txBody>
      </p:sp>
      <p:sp>
        <p:nvSpPr>
          <p:cNvPr id="10" name="SUB HEADER">
            <a:extLst>
              <a:ext uri="{FF2B5EF4-FFF2-40B4-BE49-F238E27FC236}">
                <a16:creationId xmlns="" xmlns:a16="http://schemas.microsoft.com/office/drawing/2014/main" id="{0274EED8-CBCA-BC4D-B80A-0A4671817D95}"/>
              </a:ext>
            </a:extLst>
          </p:cNvPr>
          <p:cNvSpPr txBox="1"/>
          <p:nvPr userDrawn="1"/>
        </p:nvSpPr>
        <p:spPr>
          <a:xfrm>
            <a:off x="3597965" y="598636"/>
            <a:ext cx="12117069"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2100" dirty="0">
                <a:solidFill>
                  <a:srgbClr val="989AA2"/>
                </a:solidFill>
                <a:latin typeface="나눔스퀘어 Bold" panose="020B0600000101010101" pitchFamily="50" charset="-127"/>
                <a:ea typeface="나눔스퀘어 Bold" panose="020B0600000101010101" pitchFamily="50" charset="-127"/>
              </a:rPr>
              <a:t>산출물 관리 시스템</a:t>
            </a:r>
            <a:r>
              <a:rPr lang="en-US" altLang="ko-KR" sz="2100" dirty="0">
                <a:solidFill>
                  <a:srgbClr val="989AA2"/>
                </a:solidFill>
                <a:latin typeface="나눔스퀘어 Bold" panose="020B0600000101010101" pitchFamily="50" charset="-127"/>
                <a:ea typeface="나눔스퀘어 Bold" panose="020B0600000101010101" pitchFamily="50" charset="-127"/>
              </a:rPr>
              <a:t> ┃ </a:t>
            </a:r>
            <a:r>
              <a:rPr lang="ko-KR" altLang="en-US" sz="2100" dirty="0">
                <a:solidFill>
                  <a:srgbClr val="989AA2"/>
                </a:solidFill>
                <a:latin typeface="나눔스퀘어 Bold" panose="020B0600000101010101" pitchFamily="50" charset="-127"/>
                <a:ea typeface="나눔스퀘어 Bold" panose="020B0600000101010101" pitchFamily="50" charset="-127"/>
              </a:rPr>
              <a:t>스토리보드</a:t>
            </a:r>
            <a:endParaRPr lang="en-US" altLang="ko-KR" sz="2100" dirty="0">
              <a:solidFill>
                <a:srgbClr val="989AA2"/>
              </a:solidFill>
              <a:latin typeface="나눔스퀘어 Bold" panose="020B0600000101010101" pitchFamily="50" charset="-127"/>
              <a:ea typeface="나눔스퀘어 Bold" panose="020B0600000101010101" pitchFamily="50" charset="-127"/>
            </a:endParaRPr>
          </a:p>
        </p:txBody>
      </p:sp>
      <p:pic>
        <p:nvPicPr>
          <p:cNvPr id="12" name="Picture 2">
            <a:extLst>
              <a:ext uri="{FF2B5EF4-FFF2-40B4-BE49-F238E27FC236}">
                <a16:creationId xmlns="" xmlns:a16="http://schemas.microsoft.com/office/drawing/2014/main" id="{BBCC15F3-E480-E34A-8D21-7401FF7DF3AD}"/>
              </a:ext>
            </a:extLst>
          </p:cNvPr>
          <p:cNvPicPr>
            <a:picLocks noChangeAspect="1"/>
          </p:cNvPicPr>
          <p:nvPr userDrawn="1"/>
        </p:nvPicPr>
        <p:blipFill>
          <a:blip r:embed="rId2"/>
          <a:stretch>
            <a:fillRect/>
          </a:stretch>
        </p:blipFill>
        <p:spPr>
          <a:xfrm>
            <a:off x="504000" y="557913"/>
            <a:ext cx="2794000" cy="457200"/>
          </a:xfrm>
          <a:prstGeom prst="rect">
            <a:avLst/>
          </a:prstGeom>
        </p:spPr>
      </p:pic>
    </p:spTree>
    <p:extLst>
      <p:ext uri="{BB962C8B-B14F-4D97-AF65-F5344CB8AC3E}">
        <p14:creationId xmlns:p14="http://schemas.microsoft.com/office/powerpoint/2010/main" val="46378857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내지_국문">
    <p:spTree>
      <p:nvGrpSpPr>
        <p:cNvPr id="1" name=""/>
        <p:cNvGrpSpPr/>
        <p:nvPr/>
      </p:nvGrpSpPr>
      <p:grpSpPr>
        <a:xfrm>
          <a:off x="0" y="0"/>
          <a:ext cx="0" cy="0"/>
          <a:chOff x="0" y="0"/>
          <a:chExt cx="0" cy="0"/>
        </a:xfrm>
      </p:grpSpPr>
      <p:sp>
        <p:nvSpPr>
          <p:cNvPr id="11" name="CONFIDENTIAL"/>
          <p:cNvSpPr txBox="1"/>
          <p:nvPr userDrawn="1"/>
        </p:nvSpPr>
        <p:spPr>
          <a:xfrm>
            <a:off x="16337113" y="653946"/>
            <a:ext cx="1396216" cy="2651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numCol="1" anchor="ctr">
            <a:spAutoFit/>
          </a:bodyPr>
          <a:lstStyle>
            <a:lvl1pPr algn="r" defTabSz="2438338">
              <a:lnSpc>
                <a:spcPct val="90000"/>
              </a:lnSpc>
              <a:spcBef>
                <a:spcPts val="4500"/>
              </a:spcBef>
              <a:defRPr sz="2400" b="0">
                <a:solidFill>
                  <a:srgbClr val="D0423F"/>
                </a:solidFill>
                <a:latin typeface="Campton Bold"/>
                <a:ea typeface="Campton Bold"/>
                <a:cs typeface="Campton Bold"/>
                <a:sym typeface="Campton Bold"/>
              </a:defRPr>
            </a:lvl1pPr>
          </a:lstStyle>
          <a:p>
            <a:r>
              <a:rPr sz="1350" dirty="0">
                <a:solidFill>
                  <a:srgbClr val="E23137"/>
                </a:solidFill>
                <a:latin typeface="Campton Medium" panose="020B0004020102020203" pitchFamily="34" charset="0"/>
              </a:rPr>
              <a:t>CONFIDENTIAL</a:t>
            </a:r>
          </a:p>
        </p:txBody>
      </p:sp>
      <p:sp>
        <p:nvSpPr>
          <p:cNvPr id="6" name="SUB HEADER"/>
          <p:cNvSpPr txBox="1"/>
          <p:nvPr userDrawn="1"/>
        </p:nvSpPr>
        <p:spPr>
          <a:xfrm>
            <a:off x="504000" y="12884132"/>
            <a:ext cx="809234"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en-US" sz="2100" dirty="0">
                <a:solidFill>
                  <a:srgbClr val="989AA2"/>
                </a:solidFill>
                <a:latin typeface="Campton Medium" panose="020B0004020102020203" pitchFamily="34" charset="0"/>
                <a:ea typeface="NanumSquare" panose="020B0600000101010101" pitchFamily="34" charset="-127"/>
              </a:rPr>
              <a:t>01</a:t>
            </a:r>
          </a:p>
        </p:txBody>
      </p:sp>
      <p:sp>
        <p:nvSpPr>
          <p:cNvPr id="7" name="SUB HEADER"/>
          <p:cNvSpPr txBox="1"/>
          <p:nvPr userDrawn="1"/>
        </p:nvSpPr>
        <p:spPr>
          <a:xfrm>
            <a:off x="1769657" y="12884131"/>
            <a:ext cx="12818030"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2100" dirty="0">
                <a:solidFill>
                  <a:srgbClr val="989AA2"/>
                </a:solidFill>
                <a:latin typeface="나눔스퀘어 Bold" panose="020B0600000101010101" pitchFamily="50" charset="-127"/>
                <a:ea typeface="나눔스퀘어 Bold" panose="020B0600000101010101" pitchFamily="50" charset="-127"/>
              </a:rPr>
              <a:t>타이틀</a:t>
            </a:r>
            <a:endParaRPr lang="en-US" sz="2100" dirty="0">
              <a:solidFill>
                <a:srgbClr val="989AA2"/>
              </a:solidFill>
              <a:latin typeface="나눔스퀘어 Bold" panose="020B0600000101010101" pitchFamily="50" charset="-127"/>
              <a:ea typeface="나눔스퀘어 Bold" panose="020B0600000101010101" pitchFamily="50" charset="-127"/>
            </a:endParaRPr>
          </a:p>
        </p:txBody>
      </p:sp>
      <p:sp>
        <p:nvSpPr>
          <p:cNvPr id="8" name="Slide Number"/>
          <p:cNvSpPr txBox="1">
            <a:spLocks noGrp="1"/>
          </p:cNvSpPr>
          <p:nvPr>
            <p:ph type="sldNum" sz="quarter" idx="2"/>
          </p:nvPr>
        </p:nvSpPr>
        <p:spPr>
          <a:xfrm>
            <a:off x="14587687" y="12938761"/>
            <a:ext cx="3145643" cy="290857"/>
          </a:xfrm>
          <a:prstGeom prst="rect">
            <a:avLst/>
          </a:prstGeom>
        </p:spPr>
        <p:txBody>
          <a:bodyPr anchor="ctr"/>
          <a:lstStyle>
            <a:lvl1pPr algn="r">
              <a:defRPr sz="1500" b="0">
                <a:latin typeface="Campton Light" panose="020B0004020102020203" pitchFamily="34" charset="0"/>
              </a:defRPr>
            </a:lvl1pPr>
          </a:lstStyle>
          <a:p>
            <a:fld id="{8C6B96FD-4AFF-42BE-940E-365E288D41F3}" type="slidenum">
              <a:rPr lang="en-US" altLang="ko-KR" smtClean="0"/>
              <a:pPr/>
              <a:t>‹#›</a:t>
            </a:fld>
            <a:endParaRPr lang="ko-KR" altLang="en-US" dirty="0"/>
          </a:p>
        </p:txBody>
      </p:sp>
      <p:sp>
        <p:nvSpPr>
          <p:cNvPr id="9" name="SUB HEADER">
            <a:extLst>
              <a:ext uri="{FF2B5EF4-FFF2-40B4-BE49-F238E27FC236}">
                <a16:creationId xmlns="" xmlns:a16="http://schemas.microsoft.com/office/drawing/2014/main" id="{BAE7926E-C774-494A-AF79-92B2BC135030}"/>
              </a:ext>
            </a:extLst>
          </p:cNvPr>
          <p:cNvSpPr txBox="1"/>
          <p:nvPr userDrawn="1"/>
        </p:nvSpPr>
        <p:spPr>
          <a:xfrm>
            <a:off x="3578086" y="597669"/>
            <a:ext cx="12136947" cy="4122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2100" dirty="0">
                <a:solidFill>
                  <a:srgbClr val="989AA2"/>
                </a:solidFill>
                <a:latin typeface="나눔스퀘어 Bold" panose="020B0600000101010101" pitchFamily="50" charset="-127"/>
                <a:ea typeface="나눔스퀘어 Bold" panose="020B0600000101010101" pitchFamily="50" charset="-127"/>
              </a:rPr>
              <a:t>산출물 관리 시스템</a:t>
            </a:r>
            <a:r>
              <a:rPr lang="en-US" altLang="ko-KR" sz="2100" dirty="0">
                <a:solidFill>
                  <a:srgbClr val="989AA2"/>
                </a:solidFill>
                <a:latin typeface="나눔스퀘어 Bold" panose="020B0600000101010101" pitchFamily="50" charset="-127"/>
                <a:ea typeface="나눔스퀘어 Bold" panose="020B0600000101010101" pitchFamily="50" charset="-127"/>
              </a:rPr>
              <a:t> ┃ </a:t>
            </a:r>
            <a:r>
              <a:rPr lang="ko-KR" altLang="en-US" sz="2100" dirty="0">
                <a:solidFill>
                  <a:srgbClr val="989AA2"/>
                </a:solidFill>
                <a:latin typeface="나눔스퀘어 Bold" panose="020B0600000101010101" pitchFamily="50" charset="-127"/>
                <a:ea typeface="나눔스퀘어 Bold" panose="020B0600000101010101" pitchFamily="50" charset="-127"/>
              </a:rPr>
              <a:t>스토리보드</a:t>
            </a:r>
            <a:endParaRPr lang="en-US" altLang="ko-KR" sz="2100" dirty="0">
              <a:solidFill>
                <a:srgbClr val="989AA2"/>
              </a:solidFill>
              <a:latin typeface="나눔스퀘어 Bold" panose="020B0600000101010101" pitchFamily="50" charset="-127"/>
              <a:ea typeface="나눔스퀘어 Bold" panose="020B0600000101010101" pitchFamily="50" charset="-127"/>
            </a:endParaRPr>
          </a:p>
        </p:txBody>
      </p:sp>
      <p:pic>
        <p:nvPicPr>
          <p:cNvPr id="12" name="Picture 2">
            <a:extLst>
              <a:ext uri="{FF2B5EF4-FFF2-40B4-BE49-F238E27FC236}">
                <a16:creationId xmlns="" xmlns:a16="http://schemas.microsoft.com/office/drawing/2014/main" id="{58278590-A7FF-524C-9261-B12D5DE1E257}"/>
              </a:ext>
            </a:extLst>
          </p:cNvPr>
          <p:cNvPicPr>
            <a:picLocks noChangeAspect="1"/>
          </p:cNvPicPr>
          <p:nvPr userDrawn="1"/>
        </p:nvPicPr>
        <p:blipFill>
          <a:blip r:embed="rId2"/>
          <a:stretch>
            <a:fillRect/>
          </a:stretch>
        </p:blipFill>
        <p:spPr>
          <a:xfrm>
            <a:off x="504000" y="557913"/>
            <a:ext cx="2794000" cy="457200"/>
          </a:xfrm>
          <a:prstGeom prst="rect">
            <a:avLst/>
          </a:prstGeom>
        </p:spPr>
      </p:pic>
    </p:spTree>
    <p:extLst>
      <p:ext uri="{BB962C8B-B14F-4D97-AF65-F5344CB8AC3E}">
        <p14:creationId xmlns:p14="http://schemas.microsoft.com/office/powerpoint/2010/main" val="7866272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제목">
    <p:spTree>
      <p:nvGrpSpPr>
        <p:cNvPr id="1" name=""/>
        <p:cNvGrpSpPr/>
        <p:nvPr/>
      </p:nvGrpSpPr>
      <p:grpSpPr>
        <a:xfrm>
          <a:off x="0" y="0"/>
          <a:ext cx="0" cy="0"/>
          <a:chOff x="0" y="0"/>
          <a:chExt cx="0" cy="0"/>
        </a:xfrm>
      </p:grpSpPr>
      <p:sp>
        <p:nvSpPr>
          <p:cNvPr id="7" name="CONFIDENTIAL"/>
          <p:cNvSpPr txBox="1"/>
          <p:nvPr userDrawn="1"/>
        </p:nvSpPr>
        <p:spPr>
          <a:xfrm>
            <a:off x="16337113" y="653946"/>
            <a:ext cx="1396216" cy="2651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numCol="1" anchor="ctr">
            <a:spAutoFit/>
          </a:bodyPr>
          <a:lstStyle>
            <a:lvl1pPr algn="r" defTabSz="2438338">
              <a:lnSpc>
                <a:spcPct val="90000"/>
              </a:lnSpc>
              <a:spcBef>
                <a:spcPts val="4500"/>
              </a:spcBef>
              <a:defRPr sz="2400" b="0">
                <a:solidFill>
                  <a:srgbClr val="D0423F"/>
                </a:solidFill>
                <a:latin typeface="Campton Bold"/>
                <a:ea typeface="Campton Bold"/>
                <a:cs typeface="Campton Bold"/>
                <a:sym typeface="Campton Bold"/>
              </a:defRPr>
            </a:lvl1pPr>
          </a:lstStyle>
          <a:p>
            <a:r>
              <a:rPr sz="1350" dirty="0">
                <a:solidFill>
                  <a:srgbClr val="E23137"/>
                </a:solidFill>
                <a:latin typeface="Campton Medium" panose="020B0004020102020203" pitchFamily="34" charset="0"/>
              </a:rPr>
              <a:t>CONFIDENTIAL</a:t>
            </a:r>
          </a:p>
        </p:txBody>
      </p:sp>
      <p:sp>
        <p:nvSpPr>
          <p:cNvPr id="9" name="SUB HEADER"/>
          <p:cNvSpPr txBox="1"/>
          <p:nvPr userDrawn="1"/>
        </p:nvSpPr>
        <p:spPr>
          <a:xfrm>
            <a:off x="504000" y="3062751"/>
            <a:ext cx="17280000" cy="19492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t">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en-US" altLang="ko-KR" sz="6000" dirty="0">
                <a:solidFill>
                  <a:srgbClr val="151826"/>
                </a:solidFill>
                <a:latin typeface="Campton Book" panose="020B0004020102020203" pitchFamily="34" charset="0"/>
                <a:ea typeface="NanumSquare" panose="020B0600000101010101" pitchFamily="34" charset="-127"/>
              </a:rPr>
              <a:t>End of</a:t>
            </a:r>
          </a:p>
          <a:p>
            <a:r>
              <a:rPr lang="en-US" altLang="ko-KR" sz="6000" dirty="0">
                <a:solidFill>
                  <a:srgbClr val="151826"/>
                </a:solidFill>
                <a:latin typeface="Campton Book" panose="020B0004020102020203" pitchFamily="34" charset="0"/>
                <a:ea typeface="NanumSquare" panose="020B0600000101010101" pitchFamily="34" charset="-127"/>
              </a:rPr>
              <a:t>Documentation</a:t>
            </a:r>
          </a:p>
        </p:txBody>
      </p:sp>
      <p:pic>
        <p:nvPicPr>
          <p:cNvPr id="5" name="Picture 2">
            <a:extLst>
              <a:ext uri="{FF2B5EF4-FFF2-40B4-BE49-F238E27FC236}">
                <a16:creationId xmlns="" xmlns:a16="http://schemas.microsoft.com/office/drawing/2014/main" id="{A7E0B8F9-CBD7-A148-ABA6-389BD232C5FE}"/>
              </a:ext>
            </a:extLst>
          </p:cNvPr>
          <p:cNvPicPr>
            <a:picLocks noChangeAspect="1"/>
          </p:cNvPicPr>
          <p:nvPr userDrawn="1"/>
        </p:nvPicPr>
        <p:blipFill>
          <a:blip r:embed="rId2"/>
          <a:stretch>
            <a:fillRect/>
          </a:stretch>
        </p:blipFill>
        <p:spPr>
          <a:xfrm>
            <a:off x="504000" y="557913"/>
            <a:ext cx="2794000" cy="457200"/>
          </a:xfrm>
          <a:prstGeom prst="rect">
            <a:avLst/>
          </a:prstGeom>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65" r:id="rId2"/>
    <p:sldLayoutId id="2147483667" r:id="rId3"/>
    <p:sldLayoutId id="2147483668" r:id="rId4"/>
    <p:sldLayoutId id="2147483669" r:id="rId5"/>
    <p:sldLayoutId id="2147483666" r:id="rId6"/>
    <p:sldLayoutId id="2147483664" r:id="rId7"/>
  </p:sldLayoutIdLst>
  <p:transition spd="med"/>
  <p:hf hdr="0" ftr="0" dt="0"/>
  <p:txStyles>
    <p:titleStyle>
      <a:lvl1pPr marL="0" marR="0" indent="0" algn="l" defTabSz="870644" rtl="0" latinLnBrk="0">
        <a:lnSpc>
          <a:spcPct val="80000"/>
        </a:lnSpc>
        <a:spcBef>
          <a:spcPts val="0"/>
        </a:spcBef>
        <a:spcAft>
          <a:spcPts val="0"/>
        </a:spcAft>
        <a:buClrTx/>
        <a:buSzTx/>
        <a:buFontTx/>
        <a:buNone/>
        <a:tabLst/>
        <a:defRPr sz="9975" b="1" i="0" u="none" strike="noStrike" cap="all" spc="-499" baseline="0">
          <a:solidFill>
            <a:srgbClr val="000000"/>
          </a:solidFill>
          <a:uFillTx/>
          <a:latin typeface="+mn-lt"/>
          <a:ea typeface="+mn-ea"/>
          <a:cs typeface="+mn-cs"/>
          <a:sym typeface="Avenir Next Regular"/>
        </a:defRPr>
      </a:lvl1pPr>
      <a:lvl2pPr marL="0" marR="0" indent="0" algn="l" defTabSz="870644" rtl="0" latinLnBrk="0">
        <a:lnSpc>
          <a:spcPct val="80000"/>
        </a:lnSpc>
        <a:spcBef>
          <a:spcPts val="0"/>
        </a:spcBef>
        <a:spcAft>
          <a:spcPts val="0"/>
        </a:spcAft>
        <a:buClrTx/>
        <a:buSzTx/>
        <a:buFontTx/>
        <a:buNone/>
        <a:tabLst/>
        <a:defRPr sz="9975" b="1" i="0" u="none" strike="noStrike" cap="all" spc="-499" baseline="0">
          <a:solidFill>
            <a:srgbClr val="000000"/>
          </a:solidFill>
          <a:uFillTx/>
          <a:latin typeface="+mn-lt"/>
          <a:ea typeface="+mn-ea"/>
          <a:cs typeface="+mn-cs"/>
          <a:sym typeface="Avenir Next Regular"/>
        </a:defRPr>
      </a:lvl2pPr>
      <a:lvl3pPr marL="0" marR="0" indent="0" algn="l" defTabSz="870644" rtl="0" latinLnBrk="0">
        <a:lnSpc>
          <a:spcPct val="80000"/>
        </a:lnSpc>
        <a:spcBef>
          <a:spcPts val="0"/>
        </a:spcBef>
        <a:spcAft>
          <a:spcPts val="0"/>
        </a:spcAft>
        <a:buClrTx/>
        <a:buSzTx/>
        <a:buFontTx/>
        <a:buNone/>
        <a:tabLst/>
        <a:defRPr sz="9975" b="1" i="0" u="none" strike="noStrike" cap="all" spc="-499" baseline="0">
          <a:solidFill>
            <a:srgbClr val="000000"/>
          </a:solidFill>
          <a:uFillTx/>
          <a:latin typeface="+mn-lt"/>
          <a:ea typeface="+mn-ea"/>
          <a:cs typeface="+mn-cs"/>
          <a:sym typeface="Avenir Next Regular"/>
        </a:defRPr>
      </a:lvl3pPr>
      <a:lvl4pPr marL="0" marR="0" indent="0" algn="l" defTabSz="870644" rtl="0" latinLnBrk="0">
        <a:lnSpc>
          <a:spcPct val="80000"/>
        </a:lnSpc>
        <a:spcBef>
          <a:spcPts val="0"/>
        </a:spcBef>
        <a:spcAft>
          <a:spcPts val="0"/>
        </a:spcAft>
        <a:buClrTx/>
        <a:buSzTx/>
        <a:buFontTx/>
        <a:buNone/>
        <a:tabLst/>
        <a:defRPr sz="9975" b="1" i="0" u="none" strike="noStrike" cap="all" spc="-499" baseline="0">
          <a:solidFill>
            <a:srgbClr val="000000"/>
          </a:solidFill>
          <a:uFillTx/>
          <a:latin typeface="+mn-lt"/>
          <a:ea typeface="+mn-ea"/>
          <a:cs typeface="+mn-cs"/>
          <a:sym typeface="Avenir Next Regular"/>
        </a:defRPr>
      </a:lvl4pPr>
      <a:lvl5pPr marL="0" marR="0" indent="0" algn="l" defTabSz="870644" rtl="0" latinLnBrk="0">
        <a:lnSpc>
          <a:spcPct val="80000"/>
        </a:lnSpc>
        <a:spcBef>
          <a:spcPts val="0"/>
        </a:spcBef>
        <a:spcAft>
          <a:spcPts val="0"/>
        </a:spcAft>
        <a:buClrTx/>
        <a:buSzTx/>
        <a:buFontTx/>
        <a:buNone/>
        <a:tabLst/>
        <a:defRPr sz="9975" b="1" i="0" u="none" strike="noStrike" cap="all" spc="-499" baseline="0">
          <a:solidFill>
            <a:srgbClr val="000000"/>
          </a:solidFill>
          <a:uFillTx/>
          <a:latin typeface="+mn-lt"/>
          <a:ea typeface="+mn-ea"/>
          <a:cs typeface="+mn-cs"/>
          <a:sym typeface="Avenir Next Regular"/>
        </a:defRPr>
      </a:lvl5pPr>
      <a:lvl6pPr marL="0" marR="0" indent="0" algn="l" defTabSz="870644" rtl="0" latinLnBrk="0">
        <a:lnSpc>
          <a:spcPct val="80000"/>
        </a:lnSpc>
        <a:spcBef>
          <a:spcPts val="0"/>
        </a:spcBef>
        <a:spcAft>
          <a:spcPts val="0"/>
        </a:spcAft>
        <a:buClrTx/>
        <a:buSzTx/>
        <a:buFontTx/>
        <a:buNone/>
        <a:tabLst/>
        <a:defRPr sz="9975" b="1" i="0" u="none" strike="noStrike" cap="all" spc="-499" baseline="0">
          <a:solidFill>
            <a:srgbClr val="000000"/>
          </a:solidFill>
          <a:uFillTx/>
          <a:latin typeface="+mn-lt"/>
          <a:ea typeface="+mn-ea"/>
          <a:cs typeface="+mn-cs"/>
          <a:sym typeface="Avenir Next Regular"/>
        </a:defRPr>
      </a:lvl6pPr>
      <a:lvl7pPr marL="0" marR="0" indent="0" algn="l" defTabSz="870644" rtl="0" latinLnBrk="0">
        <a:lnSpc>
          <a:spcPct val="80000"/>
        </a:lnSpc>
        <a:spcBef>
          <a:spcPts val="0"/>
        </a:spcBef>
        <a:spcAft>
          <a:spcPts val="0"/>
        </a:spcAft>
        <a:buClrTx/>
        <a:buSzTx/>
        <a:buFontTx/>
        <a:buNone/>
        <a:tabLst/>
        <a:defRPr sz="9975" b="1" i="0" u="none" strike="noStrike" cap="all" spc="-499" baseline="0">
          <a:solidFill>
            <a:srgbClr val="000000"/>
          </a:solidFill>
          <a:uFillTx/>
          <a:latin typeface="+mn-lt"/>
          <a:ea typeface="+mn-ea"/>
          <a:cs typeface="+mn-cs"/>
          <a:sym typeface="Avenir Next Regular"/>
        </a:defRPr>
      </a:lvl7pPr>
      <a:lvl8pPr marL="0" marR="0" indent="0" algn="l" defTabSz="870644" rtl="0" latinLnBrk="0">
        <a:lnSpc>
          <a:spcPct val="80000"/>
        </a:lnSpc>
        <a:spcBef>
          <a:spcPts val="0"/>
        </a:spcBef>
        <a:spcAft>
          <a:spcPts val="0"/>
        </a:spcAft>
        <a:buClrTx/>
        <a:buSzTx/>
        <a:buFontTx/>
        <a:buNone/>
        <a:tabLst/>
        <a:defRPr sz="9975" b="1" i="0" u="none" strike="noStrike" cap="all" spc="-499" baseline="0">
          <a:solidFill>
            <a:srgbClr val="000000"/>
          </a:solidFill>
          <a:uFillTx/>
          <a:latin typeface="+mn-lt"/>
          <a:ea typeface="+mn-ea"/>
          <a:cs typeface="+mn-cs"/>
          <a:sym typeface="Avenir Next Regular"/>
        </a:defRPr>
      </a:lvl8pPr>
      <a:lvl9pPr marL="0" marR="0" indent="0" algn="l" defTabSz="870644" rtl="0" latinLnBrk="0">
        <a:lnSpc>
          <a:spcPct val="80000"/>
        </a:lnSpc>
        <a:spcBef>
          <a:spcPts val="0"/>
        </a:spcBef>
        <a:spcAft>
          <a:spcPts val="0"/>
        </a:spcAft>
        <a:buClrTx/>
        <a:buSzTx/>
        <a:buFontTx/>
        <a:buNone/>
        <a:tabLst/>
        <a:defRPr sz="9975" b="1" i="0" u="none" strike="noStrike" cap="all" spc="-499" baseline="0">
          <a:solidFill>
            <a:srgbClr val="000000"/>
          </a:solidFill>
          <a:uFillTx/>
          <a:latin typeface="+mn-lt"/>
          <a:ea typeface="+mn-ea"/>
          <a:cs typeface="+mn-cs"/>
          <a:sym typeface="Avenir Next Regular"/>
        </a:defRPr>
      </a:lvl9pPr>
    </p:titleStyle>
    <p:bodyStyle>
      <a:lvl1pPr marL="0" marR="0" indent="0" algn="l" defTabSz="438150" rtl="0" latinLnBrk="0">
        <a:lnSpc>
          <a:spcPct val="100000"/>
        </a:lnSpc>
        <a:spcBef>
          <a:spcPts val="0"/>
        </a:spcBef>
        <a:spcAft>
          <a:spcPts val="0"/>
        </a:spcAft>
        <a:buClrTx/>
        <a:buSzTx/>
        <a:buFontTx/>
        <a:buNone/>
        <a:tabLst/>
        <a:defRPr sz="2625" b="1" i="0" u="none" strike="noStrike" cap="all" spc="-78" baseline="0">
          <a:solidFill>
            <a:srgbClr val="000000"/>
          </a:solidFill>
          <a:uFillTx/>
          <a:latin typeface="AvenirNext-DemiBold"/>
          <a:ea typeface="AvenirNext-DemiBold"/>
          <a:cs typeface="AvenirNext-DemiBold"/>
          <a:sym typeface="AvenirNext-DemiBold"/>
        </a:defRPr>
      </a:lvl1pPr>
      <a:lvl2pPr marL="0" marR="0" indent="0" algn="l" defTabSz="438150" rtl="0" latinLnBrk="0">
        <a:lnSpc>
          <a:spcPct val="100000"/>
        </a:lnSpc>
        <a:spcBef>
          <a:spcPts val="0"/>
        </a:spcBef>
        <a:spcAft>
          <a:spcPts val="0"/>
        </a:spcAft>
        <a:buClrTx/>
        <a:buSzTx/>
        <a:buFontTx/>
        <a:buNone/>
        <a:tabLst/>
        <a:defRPr sz="2625" b="1" i="0" u="none" strike="noStrike" cap="all" spc="-78" baseline="0">
          <a:solidFill>
            <a:srgbClr val="000000"/>
          </a:solidFill>
          <a:uFillTx/>
          <a:latin typeface="AvenirNext-DemiBold"/>
          <a:ea typeface="AvenirNext-DemiBold"/>
          <a:cs typeface="AvenirNext-DemiBold"/>
          <a:sym typeface="AvenirNext-DemiBold"/>
        </a:defRPr>
      </a:lvl2pPr>
      <a:lvl3pPr marL="0" marR="0" indent="0" algn="l" defTabSz="438150" rtl="0" latinLnBrk="0">
        <a:lnSpc>
          <a:spcPct val="100000"/>
        </a:lnSpc>
        <a:spcBef>
          <a:spcPts val="0"/>
        </a:spcBef>
        <a:spcAft>
          <a:spcPts val="0"/>
        </a:spcAft>
        <a:buClrTx/>
        <a:buSzTx/>
        <a:buFontTx/>
        <a:buNone/>
        <a:tabLst/>
        <a:defRPr sz="2625" b="1" i="0" u="none" strike="noStrike" cap="all" spc="-78" baseline="0">
          <a:solidFill>
            <a:srgbClr val="000000"/>
          </a:solidFill>
          <a:uFillTx/>
          <a:latin typeface="AvenirNext-DemiBold"/>
          <a:ea typeface="AvenirNext-DemiBold"/>
          <a:cs typeface="AvenirNext-DemiBold"/>
          <a:sym typeface="AvenirNext-DemiBold"/>
        </a:defRPr>
      </a:lvl3pPr>
      <a:lvl4pPr marL="0" marR="0" indent="0" algn="l" defTabSz="438150" rtl="0" latinLnBrk="0">
        <a:lnSpc>
          <a:spcPct val="100000"/>
        </a:lnSpc>
        <a:spcBef>
          <a:spcPts val="0"/>
        </a:spcBef>
        <a:spcAft>
          <a:spcPts val="0"/>
        </a:spcAft>
        <a:buClrTx/>
        <a:buSzTx/>
        <a:buFontTx/>
        <a:buNone/>
        <a:tabLst/>
        <a:defRPr sz="2625" b="1" i="0" u="none" strike="noStrike" cap="all" spc="-78" baseline="0">
          <a:solidFill>
            <a:srgbClr val="000000"/>
          </a:solidFill>
          <a:uFillTx/>
          <a:latin typeface="AvenirNext-DemiBold"/>
          <a:ea typeface="AvenirNext-DemiBold"/>
          <a:cs typeface="AvenirNext-DemiBold"/>
          <a:sym typeface="AvenirNext-DemiBold"/>
        </a:defRPr>
      </a:lvl4pPr>
      <a:lvl5pPr marL="0" marR="0" indent="0" algn="l" defTabSz="438150" rtl="0" latinLnBrk="0">
        <a:lnSpc>
          <a:spcPct val="100000"/>
        </a:lnSpc>
        <a:spcBef>
          <a:spcPts val="0"/>
        </a:spcBef>
        <a:spcAft>
          <a:spcPts val="0"/>
        </a:spcAft>
        <a:buClrTx/>
        <a:buSzTx/>
        <a:buFontTx/>
        <a:buNone/>
        <a:tabLst/>
        <a:defRPr sz="2625" b="1" i="0" u="none" strike="noStrike" cap="all" spc="-78" baseline="0">
          <a:solidFill>
            <a:srgbClr val="000000"/>
          </a:solidFill>
          <a:uFillTx/>
          <a:latin typeface="AvenirNext-DemiBold"/>
          <a:ea typeface="AvenirNext-DemiBold"/>
          <a:cs typeface="AvenirNext-DemiBold"/>
          <a:sym typeface="AvenirNext-DemiBold"/>
        </a:defRPr>
      </a:lvl5pPr>
      <a:lvl6pPr marL="0" marR="0" indent="0" algn="l" defTabSz="438150" rtl="0" latinLnBrk="0">
        <a:lnSpc>
          <a:spcPct val="100000"/>
        </a:lnSpc>
        <a:spcBef>
          <a:spcPts val="0"/>
        </a:spcBef>
        <a:spcAft>
          <a:spcPts val="0"/>
        </a:spcAft>
        <a:buClrTx/>
        <a:buSzTx/>
        <a:buFontTx/>
        <a:buNone/>
        <a:tabLst/>
        <a:defRPr sz="2625" b="1" i="0" u="none" strike="noStrike" cap="all" spc="-78" baseline="0">
          <a:solidFill>
            <a:srgbClr val="000000"/>
          </a:solidFill>
          <a:uFillTx/>
          <a:latin typeface="AvenirNext-DemiBold"/>
          <a:ea typeface="AvenirNext-DemiBold"/>
          <a:cs typeface="AvenirNext-DemiBold"/>
          <a:sym typeface="AvenirNext-DemiBold"/>
        </a:defRPr>
      </a:lvl6pPr>
      <a:lvl7pPr marL="0" marR="0" indent="0" algn="l" defTabSz="438150" rtl="0" latinLnBrk="0">
        <a:lnSpc>
          <a:spcPct val="100000"/>
        </a:lnSpc>
        <a:spcBef>
          <a:spcPts val="0"/>
        </a:spcBef>
        <a:spcAft>
          <a:spcPts val="0"/>
        </a:spcAft>
        <a:buClrTx/>
        <a:buSzTx/>
        <a:buFontTx/>
        <a:buNone/>
        <a:tabLst/>
        <a:defRPr sz="2625" b="1" i="0" u="none" strike="noStrike" cap="all" spc="-78" baseline="0">
          <a:solidFill>
            <a:srgbClr val="000000"/>
          </a:solidFill>
          <a:uFillTx/>
          <a:latin typeface="AvenirNext-DemiBold"/>
          <a:ea typeface="AvenirNext-DemiBold"/>
          <a:cs typeface="AvenirNext-DemiBold"/>
          <a:sym typeface="AvenirNext-DemiBold"/>
        </a:defRPr>
      </a:lvl7pPr>
      <a:lvl8pPr marL="0" marR="0" indent="0" algn="l" defTabSz="438150" rtl="0" latinLnBrk="0">
        <a:lnSpc>
          <a:spcPct val="100000"/>
        </a:lnSpc>
        <a:spcBef>
          <a:spcPts val="0"/>
        </a:spcBef>
        <a:spcAft>
          <a:spcPts val="0"/>
        </a:spcAft>
        <a:buClrTx/>
        <a:buSzTx/>
        <a:buFontTx/>
        <a:buNone/>
        <a:tabLst/>
        <a:defRPr sz="2625" b="1" i="0" u="none" strike="noStrike" cap="all" spc="-78" baseline="0">
          <a:solidFill>
            <a:srgbClr val="000000"/>
          </a:solidFill>
          <a:uFillTx/>
          <a:latin typeface="AvenirNext-DemiBold"/>
          <a:ea typeface="AvenirNext-DemiBold"/>
          <a:cs typeface="AvenirNext-DemiBold"/>
          <a:sym typeface="AvenirNext-DemiBold"/>
        </a:defRPr>
      </a:lvl8pPr>
      <a:lvl9pPr marL="0" marR="0" indent="0" algn="l" defTabSz="438150" rtl="0" latinLnBrk="0">
        <a:lnSpc>
          <a:spcPct val="100000"/>
        </a:lnSpc>
        <a:spcBef>
          <a:spcPts val="0"/>
        </a:spcBef>
        <a:spcAft>
          <a:spcPts val="0"/>
        </a:spcAft>
        <a:buClrTx/>
        <a:buSzTx/>
        <a:buFontTx/>
        <a:buNone/>
        <a:tabLst/>
        <a:defRPr sz="2625" b="1" i="0" u="none" strike="noStrike" cap="all" spc="-78" baseline="0">
          <a:solidFill>
            <a:srgbClr val="000000"/>
          </a:solidFill>
          <a:uFillTx/>
          <a:latin typeface="AvenirNext-DemiBold"/>
          <a:ea typeface="AvenirNext-DemiBold"/>
          <a:cs typeface="AvenirNext-DemiBold"/>
          <a:sym typeface="AvenirNext-DemiBold"/>
        </a:defRPr>
      </a:lvl9pPr>
    </p:bodyStyle>
    <p:otherStyle>
      <a:lvl1pPr marL="0" marR="0" indent="0" algn="ctr" defTabSz="2571686" rtl="0" latinLnBrk="0">
        <a:lnSpc>
          <a:spcPct val="100000"/>
        </a:lnSpc>
        <a:spcBef>
          <a:spcPts val="2475"/>
        </a:spcBef>
        <a:spcAft>
          <a:spcPts val="0"/>
        </a:spcAft>
        <a:buClrTx/>
        <a:buSzTx/>
        <a:buFontTx/>
        <a:buNone/>
        <a:tabLst/>
        <a:defRPr sz="1500" b="0" i="0" u="none" strike="noStrike" cap="none" spc="0" baseline="0">
          <a:solidFill>
            <a:schemeClr val="tx1"/>
          </a:solidFill>
          <a:uFillTx/>
          <a:latin typeface="+mn-lt"/>
          <a:ea typeface="+mn-ea"/>
          <a:cs typeface="+mn-cs"/>
          <a:sym typeface="Avenir Next Regular"/>
        </a:defRPr>
      </a:lvl1pPr>
      <a:lvl2pPr marL="0" marR="0" indent="0" algn="ctr" defTabSz="2571686" rtl="0" latinLnBrk="0">
        <a:lnSpc>
          <a:spcPct val="100000"/>
        </a:lnSpc>
        <a:spcBef>
          <a:spcPts val="2475"/>
        </a:spcBef>
        <a:spcAft>
          <a:spcPts val="0"/>
        </a:spcAft>
        <a:buClrTx/>
        <a:buSzTx/>
        <a:buFontTx/>
        <a:buNone/>
        <a:tabLst/>
        <a:defRPr sz="1500" b="0" i="0" u="none" strike="noStrike" cap="none" spc="0" baseline="0">
          <a:solidFill>
            <a:schemeClr val="tx1"/>
          </a:solidFill>
          <a:uFillTx/>
          <a:latin typeface="+mn-lt"/>
          <a:ea typeface="+mn-ea"/>
          <a:cs typeface="+mn-cs"/>
          <a:sym typeface="Avenir Next Regular"/>
        </a:defRPr>
      </a:lvl2pPr>
      <a:lvl3pPr marL="0" marR="0" indent="0" algn="ctr" defTabSz="2571686" rtl="0" latinLnBrk="0">
        <a:lnSpc>
          <a:spcPct val="100000"/>
        </a:lnSpc>
        <a:spcBef>
          <a:spcPts val="2475"/>
        </a:spcBef>
        <a:spcAft>
          <a:spcPts val="0"/>
        </a:spcAft>
        <a:buClrTx/>
        <a:buSzTx/>
        <a:buFontTx/>
        <a:buNone/>
        <a:tabLst/>
        <a:defRPr sz="1500" b="0" i="0" u="none" strike="noStrike" cap="none" spc="0" baseline="0">
          <a:solidFill>
            <a:schemeClr val="tx1"/>
          </a:solidFill>
          <a:uFillTx/>
          <a:latin typeface="+mn-lt"/>
          <a:ea typeface="+mn-ea"/>
          <a:cs typeface="+mn-cs"/>
          <a:sym typeface="Avenir Next Regular"/>
        </a:defRPr>
      </a:lvl3pPr>
      <a:lvl4pPr marL="0" marR="0" indent="0" algn="ctr" defTabSz="2571686" rtl="0" latinLnBrk="0">
        <a:lnSpc>
          <a:spcPct val="100000"/>
        </a:lnSpc>
        <a:spcBef>
          <a:spcPts val="2475"/>
        </a:spcBef>
        <a:spcAft>
          <a:spcPts val="0"/>
        </a:spcAft>
        <a:buClrTx/>
        <a:buSzTx/>
        <a:buFontTx/>
        <a:buNone/>
        <a:tabLst/>
        <a:defRPr sz="1500" b="0" i="0" u="none" strike="noStrike" cap="none" spc="0" baseline="0">
          <a:solidFill>
            <a:schemeClr val="tx1"/>
          </a:solidFill>
          <a:uFillTx/>
          <a:latin typeface="+mn-lt"/>
          <a:ea typeface="+mn-ea"/>
          <a:cs typeface="+mn-cs"/>
          <a:sym typeface="Avenir Next Regular"/>
        </a:defRPr>
      </a:lvl4pPr>
      <a:lvl5pPr marL="0" marR="0" indent="0" algn="ctr" defTabSz="2571686" rtl="0" latinLnBrk="0">
        <a:lnSpc>
          <a:spcPct val="100000"/>
        </a:lnSpc>
        <a:spcBef>
          <a:spcPts val="2475"/>
        </a:spcBef>
        <a:spcAft>
          <a:spcPts val="0"/>
        </a:spcAft>
        <a:buClrTx/>
        <a:buSzTx/>
        <a:buFontTx/>
        <a:buNone/>
        <a:tabLst/>
        <a:defRPr sz="1500" b="0" i="0" u="none" strike="noStrike" cap="none" spc="0" baseline="0">
          <a:solidFill>
            <a:schemeClr val="tx1"/>
          </a:solidFill>
          <a:uFillTx/>
          <a:latin typeface="+mn-lt"/>
          <a:ea typeface="+mn-ea"/>
          <a:cs typeface="+mn-cs"/>
          <a:sym typeface="Avenir Next Regular"/>
        </a:defRPr>
      </a:lvl5pPr>
      <a:lvl6pPr marL="0" marR="0" indent="0" algn="ctr" defTabSz="2571686" rtl="0" latinLnBrk="0">
        <a:lnSpc>
          <a:spcPct val="100000"/>
        </a:lnSpc>
        <a:spcBef>
          <a:spcPts val="2475"/>
        </a:spcBef>
        <a:spcAft>
          <a:spcPts val="0"/>
        </a:spcAft>
        <a:buClrTx/>
        <a:buSzTx/>
        <a:buFontTx/>
        <a:buNone/>
        <a:tabLst/>
        <a:defRPr sz="1500" b="0" i="0" u="none" strike="noStrike" cap="none" spc="0" baseline="0">
          <a:solidFill>
            <a:schemeClr val="tx1"/>
          </a:solidFill>
          <a:uFillTx/>
          <a:latin typeface="+mn-lt"/>
          <a:ea typeface="+mn-ea"/>
          <a:cs typeface="+mn-cs"/>
          <a:sym typeface="Avenir Next Regular"/>
        </a:defRPr>
      </a:lvl6pPr>
      <a:lvl7pPr marL="0" marR="0" indent="0" algn="ctr" defTabSz="2571686" rtl="0" latinLnBrk="0">
        <a:lnSpc>
          <a:spcPct val="100000"/>
        </a:lnSpc>
        <a:spcBef>
          <a:spcPts val="2475"/>
        </a:spcBef>
        <a:spcAft>
          <a:spcPts val="0"/>
        </a:spcAft>
        <a:buClrTx/>
        <a:buSzTx/>
        <a:buFontTx/>
        <a:buNone/>
        <a:tabLst/>
        <a:defRPr sz="1500" b="0" i="0" u="none" strike="noStrike" cap="none" spc="0" baseline="0">
          <a:solidFill>
            <a:schemeClr val="tx1"/>
          </a:solidFill>
          <a:uFillTx/>
          <a:latin typeface="+mn-lt"/>
          <a:ea typeface="+mn-ea"/>
          <a:cs typeface="+mn-cs"/>
          <a:sym typeface="Avenir Next Regular"/>
        </a:defRPr>
      </a:lvl7pPr>
      <a:lvl8pPr marL="0" marR="0" indent="0" algn="ctr" defTabSz="2571686" rtl="0" latinLnBrk="0">
        <a:lnSpc>
          <a:spcPct val="100000"/>
        </a:lnSpc>
        <a:spcBef>
          <a:spcPts val="2475"/>
        </a:spcBef>
        <a:spcAft>
          <a:spcPts val="0"/>
        </a:spcAft>
        <a:buClrTx/>
        <a:buSzTx/>
        <a:buFontTx/>
        <a:buNone/>
        <a:tabLst/>
        <a:defRPr sz="1500" b="0" i="0" u="none" strike="noStrike" cap="none" spc="0" baseline="0">
          <a:solidFill>
            <a:schemeClr val="tx1"/>
          </a:solidFill>
          <a:uFillTx/>
          <a:latin typeface="+mn-lt"/>
          <a:ea typeface="+mn-ea"/>
          <a:cs typeface="+mn-cs"/>
          <a:sym typeface="Avenir Next Regular"/>
        </a:defRPr>
      </a:lvl8pPr>
      <a:lvl9pPr marL="0" marR="0" indent="0" algn="ctr" defTabSz="2571686" rtl="0" latinLnBrk="0">
        <a:lnSpc>
          <a:spcPct val="100000"/>
        </a:lnSpc>
        <a:spcBef>
          <a:spcPts val="2475"/>
        </a:spcBef>
        <a:spcAft>
          <a:spcPts val="0"/>
        </a:spcAft>
        <a:buClrTx/>
        <a:buSzTx/>
        <a:buFontTx/>
        <a:buNone/>
        <a:tabLst/>
        <a:defRPr sz="1500" b="0" i="0" u="none" strike="noStrike" cap="none" spc="0" baseline="0">
          <a:solidFill>
            <a:schemeClr val="tx1"/>
          </a:solidFill>
          <a:uFillTx/>
          <a:latin typeface="+mn-lt"/>
          <a:ea typeface="+mn-ea"/>
          <a:cs typeface="+mn-cs"/>
          <a:sym typeface="Avenir Next Regular"/>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4.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8.png"/><Relationship Id="rId7" Type="http://schemas.openxmlformats.org/officeDocument/2006/relationships/image" Target="../media/image44.png"/><Relationship Id="rId2" Type="http://schemas.openxmlformats.org/officeDocument/2006/relationships/image" Target="../media/image37.png"/><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54.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55.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63.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6.png"/><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6.png"/><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0.png"/><Relationship Id="rId1" Type="http://schemas.openxmlformats.org/officeDocument/2006/relationships/slideLayout" Target="../slideLayouts/slideLayout5.xml"/><Relationship Id="rId4" Type="http://schemas.openxmlformats.org/officeDocument/2006/relationships/image" Target="../media/image81.png"/></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0.png"/><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0.png"/><Relationship Id="rId1" Type="http://schemas.openxmlformats.org/officeDocument/2006/relationships/slideLayout" Target="../slideLayouts/slideLayout5.xml"/><Relationship Id="rId5" Type="http://schemas.openxmlformats.org/officeDocument/2006/relationships/image" Target="../media/image83.png"/><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0.png"/><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 xmlns:a16="http://schemas.microsoft.com/office/drawing/2014/main" id="{8E64E067-21CA-8841-AC15-43FDEAA76855}"/>
              </a:ext>
            </a:extLst>
          </p:cNvPr>
          <p:cNvGrpSpPr/>
          <p:nvPr/>
        </p:nvGrpSpPr>
        <p:grpSpPr>
          <a:xfrm>
            <a:off x="504000" y="12146110"/>
            <a:ext cx="17280000" cy="774148"/>
            <a:chOff x="504000" y="10773582"/>
            <a:chExt cx="17280000" cy="774148"/>
          </a:xfrm>
        </p:grpSpPr>
        <p:sp>
          <p:nvSpPr>
            <p:cNvPr id="2" name="2020년 12월 20일"/>
            <p:cNvSpPr txBox="1"/>
            <p:nvPr/>
          </p:nvSpPr>
          <p:spPr>
            <a:xfrm>
              <a:off x="504000" y="11157174"/>
              <a:ext cx="17280000" cy="3905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2438338">
                <a:lnSpc>
                  <a:spcPct val="90000"/>
                </a:lnSpc>
                <a:spcBef>
                  <a:spcPts val="4500"/>
                </a:spcBef>
                <a:defRPr sz="3000" b="0">
                  <a:solidFill>
                    <a:srgbClr val="FFFFFF"/>
                  </a:solidFill>
                  <a:latin typeface="Campton Medium"/>
                  <a:ea typeface="Campton Medium"/>
                  <a:cs typeface="Campton Medium"/>
                  <a:sym typeface="Campton Medium"/>
                </a:defRPr>
              </a:lvl1pPr>
            </a:lstStyle>
            <a:p>
              <a:r>
                <a:rPr lang="en-US" sz="2250" dirty="0">
                  <a:solidFill>
                    <a:srgbClr val="151826"/>
                  </a:solidFill>
                  <a:latin typeface="Campton Medium" panose="020B0004020102020203" pitchFamily="34" charset="0"/>
                  <a:ea typeface="NanumSquare" panose="020B0600000101010101" pitchFamily="34" charset="-127"/>
                </a:rPr>
                <a:t>Jan. 24, 2024</a:t>
              </a:r>
              <a:endParaRPr sz="2250" dirty="0">
                <a:solidFill>
                  <a:srgbClr val="151826"/>
                </a:solidFill>
                <a:latin typeface="Campton Medium" panose="020B0004020102020203" pitchFamily="34" charset="0"/>
                <a:ea typeface="NanumSquare" panose="020B0600000101010101" pitchFamily="34" charset="-127"/>
              </a:endParaRPr>
            </a:p>
          </p:txBody>
        </p:sp>
        <p:sp>
          <p:nvSpPr>
            <p:cNvPr id="3" name="마케팅팀"/>
            <p:cNvSpPr txBox="1"/>
            <p:nvPr/>
          </p:nvSpPr>
          <p:spPr>
            <a:xfrm>
              <a:off x="504000" y="10773582"/>
              <a:ext cx="17280000" cy="2921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2438338">
                <a:lnSpc>
                  <a:spcPct val="50000"/>
                </a:lnSpc>
                <a:spcBef>
                  <a:spcPts val="4500"/>
                </a:spcBef>
                <a:defRPr sz="3000">
                  <a:solidFill>
                    <a:srgbClr val="FFFFFF"/>
                  </a:solidFill>
                  <a:latin typeface="Helvetica"/>
                  <a:ea typeface="Helvetica"/>
                  <a:cs typeface="Helvetica"/>
                  <a:sym typeface="Helvetica"/>
                </a:defRPr>
              </a:lvl1pPr>
            </a:lstStyle>
            <a:p>
              <a:r>
                <a:rPr lang="ko-KR" altLang="en-US" sz="2250" b="0" dirty="0">
                  <a:solidFill>
                    <a:srgbClr val="151826"/>
                  </a:solidFill>
                  <a:latin typeface="Campton Medium" panose="020B0004020102020203" pitchFamily="34" charset="0"/>
                  <a:ea typeface="NanumSquare" panose="020B0600000101010101" pitchFamily="34" charset="-127"/>
                </a:rPr>
                <a:t>연계플랫폼 사업</a:t>
              </a:r>
              <a:r>
                <a:rPr lang="en-US" altLang="ko-KR" sz="2250" b="0" dirty="0">
                  <a:solidFill>
                    <a:srgbClr val="151826"/>
                  </a:solidFill>
                  <a:latin typeface="Campton Medium" panose="020B0004020102020203" pitchFamily="34" charset="0"/>
                  <a:ea typeface="NanumSquare" panose="020B0600000101010101" pitchFamily="34" charset="-127"/>
                </a:rPr>
                <a:t>2</a:t>
              </a:r>
              <a:r>
                <a:rPr lang="ko-KR" altLang="en-US" sz="2250" b="0" dirty="0">
                  <a:solidFill>
                    <a:srgbClr val="151826"/>
                  </a:solidFill>
                  <a:latin typeface="Campton Medium" panose="020B0004020102020203" pitchFamily="34" charset="0"/>
                  <a:ea typeface="NanumSquare" panose="020B0600000101010101" pitchFamily="34" charset="-127"/>
                </a:rPr>
                <a:t>팀</a:t>
              </a:r>
              <a:endParaRPr sz="2250" b="0" dirty="0">
                <a:solidFill>
                  <a:srgbClr val="151826"/>
                </a:solidFill>
                <a:latin typeface="Campton Medium" panose="020B0004020102020203" pitchFamily="34" charset="0"/>
                <a:ea typeface="NanumSquare" panose="020B0600000101010101" pitchFamily="34" charset="-127"/>
              </a:endParaRPr>
            </a:p>
          </p:txBody>
        </p:sp>
      </p:grpSp>
      <p:sp>
        <p:nvSpPr>
          <p:cNvPr id="5" name="SUB HEADER"/>
          <p:cNvSpPr txBox="1"/>
          <p:nvPr/>
        </p:nvSpPr>
        <p:spPr>
          <a:xfrm>
            <a:off x="504000" y="5368494"/>
            <a:ext cx="17280000" cy="1000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6000" dirty="0">
                <a:solidFill>
                  <a:srgbClr val="151826"/>
                </a:solidFill>
                <a:latin typeface="Campton Medium" panose="020B0004020102020203" pitchFamily="34" charset="0"/>
                <a:ea typeface="NanumSquare" panose="020B0600000101010101" pitchFamily="34" charset="-127"/>
              </a:rPr>
              <a:t>스토리보드</a:t>
            </a:r>
            <a:endParaRPr lang="en-US" sz="6000" dirty="0">
              <a:solidFill>
                <a:srgbClr val="151826"/>
              </a:solidFill>
              <a:latin typeface="Campton Medium" panose="020B0004020102020203" pitchFamily="34" charset="0"/>
              <a:ea typeface="NanumSquare" panose="020B0600000101010101" pitchFamily="34" charset="-127"/>
            </a:endParaRPr>
          </a:p>
        </p:txBody>
      </p:sp>
      <p:sp>
        <p:nvSpPr>
          <p:cNvPr id="6" name="MAIN HEADER"/>
          <p:cNvSpPr txBox="1"/>
          <p:nvPr/>
        </p:nvSpPr>
        <p:spPr>
          <a:xfrm>
            <a:off x="504000" y="4025701"/>
            <a:ext cx="17280000" cy="1461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spAutoFit/>
          </a:bodyPr>
          <a:lstStyle>
            <a:lvl1pPr defTabSz="2438338">
              <a:spcBef>
                <a:spcPts val="0"/>
              </a:spcBef>
              <a:defRPr sz="12000" b="0">
                <a:solidFill>
                  <a:srgbClr val="FFFFFF"/>
                </a:solidFill>
                <a:latin typeface="Campton Bold"/>
                <a:ea typeface="Campton Bold"/>
                <a:cs typeface="Campton Bold"/>
                <a:sym typeface="Campton Bold"/>
              </a:defRPr>
            </a:lvl1pPr>
          </a:lstStyle>
          <a:p>
            <a:r>
              <a:rPr lang="ko-KR" altLang="en-US" sz="9000" dirty="0">
                <a:solidFill>
                  <a:srgbClr val="151826"/>
                </a:solidFill>
                <a:latin typeface="Campton Book" panose="020B0004020102020203" pitchFamily="34" charset="0"/>
                <a:ea typeface="NanumSquare ExtraBold" panose="020B0600000101010101" pitchFamily="34" charset="-127"/>
              </a:rPr>
              <a:t>산출물 관리 시스템</a:t>
            </a:r>
            <a:endParaRPr lang="en-US" sz="9000" dirty="0">
              <a:solidFill>
                <a:srgbClr val="151826"/>
              </a:solidFill>
              <a:latin typeface="Campton Book" panose="020B0004020102020203" pitchFamily="34" charset="0"/>
              <a:ea typeface="NanumSquare ExtraBold" panose="020B0600000101010101" pitchFamily="34" charset="-127"/>
            </a:endParaRPr>
          </a:p>
        </p:txBody>
      </p:sp>
      <p:pic>
        <p:nvPicPr>
          <p:cNvPr id="7" name="Picture 6">
            <a:extLst>
              <a:ext uri="{FF2B5EF4-FFF2-40B4-BE49-F238E27FC236}">
                <a16:creationId xmlns="" xmlns:a16="http://schemas.microsoft.com/office/drawing/2014/main" id="{548246A3-2C30-364F-AD6D-FF33048BA727}"/>
              </a:ext>
            </a:extLst>
          </p:cNvPr>
          <p:cNvPicPr>
            <a:picLocks noChangeAspect="1"/>
          </p:cNvPicPr>
          <p:nvPr/>
        </p:nvPicPr>
        <p:blipFill>
          <a:blip r:embed="rId2"/>
          <a:stretch>
            <a:fillRect/>
          </a:stretch>
        </p:blipFill>
        <p:spPr>
          <a:xfrm>
            <a:off x="10100896" y="6858000"/>
            <a:ext cx="6850673" cy="6091142"/>
          </a:xfrm>
          <a:prstGeom prst="rect">
            <a:avLst/>
          </a:prstGeom>
        </p:spPr>
      </p:pic>
    </p:spTree>
    <p:extLst>
      <p:ext uri="{BB962C8B-B14F-4D97-AF65-F5344CB8AC3E}">
        <p14:creationId xmlns:p14="http://schemas.microsoft.com/office/powerpoint/2010/main" val="264593160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p:cNvPicPr>
            <a:picLocks noChangeAspect="1"/>
          </p:cNvPicPr>
          <p:nvPr/>
        </p:nvPicPr>
        <p:blipFill rotWithShape="1">
          <a:blip r:embed="rId2"/>
          <a:srcRect t="1" b="-54319"/>
          <a:stretch/>
        </p:blipFill>
        <p:spPr>
          <a:xfrm>
            <a:off x="524050" y="2866253"/>
            <a:ext cx="12771733" cy="9385264"/>
          </a:xfrm>
          <a:prstGeom prst="rect">
            <a:avLst/>
          </a:prstGeom>
          <a:solidFill>
            <a:srgbClr val="FFFFFF"/>
          </a:solidFill>
          <a:ln>
            <a:solidFill>
              <a:schemeClr val="tx1"/>
            </a:solidFill>
          </a:ln>
        </p:spPr>
      </p:pic>
      <p:pic>
        <p:nvPicPr>
          <p:cNvPr id="74" name="그림 73"/>
          <p:cNvPicPr>
            <a:picLocks noChangeAspect="1"/>
          </p:cNvPicPr>
          <p:nvPr/>
        </p:nvPicPr>
        <p:blipFill>
          <a:blip r:embed="rId3"/>
          <a:stretch>
            <a:fillRect/>
          </a:stretch>
        </p:blipFill>
        <p:spPr>
          <a:xfrm>
            <a:off x="524050" y="2866253"/>
            <a:ext cx="12683052" cy="5910302"/>
          </a:xfrm>
          <a:prstGeom prst="rect">
            <a:avLst/>
          </a:prstGeom>
        </p:spPr>
      </p:pic>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프로젝트 조회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프로젝트 등록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866253"/>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프로젝트 조회 화면에서 등록 버튼 클릭 시 프로젝트 등록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프로젝트 명 입력 </a:t>
            </a:r>
            <a:r>
              <a:rPr lang="en-US" altLang="ko-KR" sz="2250" dirty="0">
                <a:solidFill>
                  <a:srgbClr val="151826"/>
                </a:solidFill>
                <a:latin typeface="Campton Light" panose="020B0004020102020203" pitchFamily="34" charset="0"/>
              </a:rPr>
              <a:t>INPUT</a:t>
            </a:r>
          </a:p>
          <a:p>
            <a:pPr marL="457200" indent="-457200" hangingPunct="1">
              <a:buFont typeface="+mj-lt"/>
              <a:buAutoNum type="arabicPeriod"/>
            </a:pPr>
            <a:r>
              <a:rPr lang="ko-KR" altLang="en-US" sz="2250" dirty="0" err="1">
                <a:solidFill>
                  <a:srgbClr val="151826"/>
                </a:solidFill>
                <a:latin typeface="Campton Light" panose="020B0004020102020203" pitchFamily="34" charset="0"/>
              </a:rPr>
              <a:t>고객사</a:t>
            </a:r>
            <a:r>
              <a:rPr lang="ko-KR" altLang="en-US" sz="2250" dirty="0">
                <a:solidFill>
                  <a:srgbClr val="151826"/>
                </a:solidFill>
                <a:latin typeface="Campton Light" panose="020B0004020102020203" pitchFamily="34" charset="0"/>
              </a:rPr>
              <a:t> 명 입력 </a:t>
            </a:r>
            <a:r>
              <a:rPr lang="en-US" altLang="ko-KR" sz="2250" dirty="0">
                <a:solidFill>
                  <a:srgbClr val="151826"/>
                </a:solidFill>
                <a:latin typeface="Campton Light" panose="020B0004020102020203" pitchFamily="34" charset="0"/>
              </a:rPr>
              <a:t>INPUT</a:t>
            </a:r>
          </a:p>
          <a:p>
            <a:pPr marL="457200" indent="-457200" hangingPunct="1">
              <a:buFont typeface="+mj-lt"/>
              <a:buAutoNum type="arabicPeriod"/>
            </a:pPr>
            <a:r>
              <a:rPr lang="ko-KR" altLang="en-US" sz="2250" dirty="0">
                <a:solidFill>
                  <a:srgbClr val="151826"/>
                </a:solidFill>
                <a:latin typeface="Campton Light" panose="020B0004020102020203" pitchFamily="34" charset="0"/>
              </a:rPr>
              <a:t>프로젝트 코드 입력 </a:t>
            </a:r>
            <a:r>
              <a:rPr lang="en-US" altLang="ko-KR" sz="2250" dirty="0">
                <a:solidFill>
                  <a:srgbClr val="151826"/>
                </a:solidFill>
                <a:latin typeface="Campton Light" panose="020B0004020102020203" pitchFamily="34" charset="0"/>
              </a:rPr>
              <a:t>INPUT</a:t>
            </a:r>
          </a:p>
          <a:p>
            <a:pPr marL="457200" indent="-457200" hangingPunct="1">
              <a:buFont typeface="+mj-lt"/>
              <a:buAutoNum type="arabicPeriod"/>
            </a:pPr>
            <a:r>
              <a:rPr lang="ko-KR" altLang="en-US" sz="2250" dirty="0">
                <a:solidFill>
                  <a:srgbClr val="151826"/>
                </a:solidFill>
                <a:latin typeface="Campton Light" panose="020B0004020102020203" pitchFamily="34" charset="0"/>
              </a:rPr>
              <a:t>담당자 등록 버튼 클릭 시 담당자 등록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라이선스 수량 입력 </a:t>
            </a:r>
            <a:r>
              <a:rPr lang="en-US" altLang="ko-KR" sz="2250" dirty="0">
                <a:solidFill>
                  <a:srgbClr val="151826"/>
                </a:solidFill>
                <a:latin typeface="Campton Light" panose="020B0004020102020203" pitchFamily="34" charset="0"/>
              </a:rPr>
              <a:t>INPUT</a:t>
            </a:r>
          </a:p>
          <a:p>
            <a:pPr marL="457200" indent="-457200" hangingPunct="1">
              <a:buFont typeface="+mj-lt"/>
              <a:buAutoNum type="arabicPeriod"/>
            </a:pPr>
            <a:r>
              <a:rPr lang="ko-KR" altLang="en-US" sz="2250" dirty="0">
                <a:solidFill>
                  <a:srgbClr val="151826"/>
                </a:solidFill>
                <a:latin typeface="Campton Light" panose="020B0004020102020203" pitchFamily="34" charset="0"/>
              </a:rPr>
              <a:t>프로젝트 상태 선택 </a:t>
            </a:r>
            <a:r>
              <a:rPr lang="en-US" altLang="ko-KR" sz="2250" dirty="0">
                <a:solidFill>
                  <a:srgbClr val="151826"/>
                </a:solidFill>
                <a:latin typeface="Campton Light" panose="020B0004020102020203" pitchFamily="34" charset="0"/>
              </a:rPr>
              <a:t>select box</a:t>
            </a:r>
          </a:p>
          <a:p>
            <a:pPr marL="457200" indent="-457200" hangingPunct="1">
              <a:buFont typeface="+mj-lt"/>
              <a:buAutoNum type="arabicPeriod"/>
            </a:pPr>
            <a:r>
              <a:rPr lang="ko-KR" altLang="en-US" sz="2250" dirty="0">
                <a:solidFill>
                  <a:srgbClr val="151826"/>
                </a:solidFill>
                <a:latin typeface="Campton Light" panose="020B0004020102020203" pitchFamily="34" charset="0"/>
              </a:rPr>
              <a:t>등록 버튼 클릭 시 등록 완료 팝업 출력</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sp>
        <p:nvSpPr>
          <p:cNvPr id="20" name="직사각형 19"/>
          <p:cNvSpPr/>
          <p:nvPr/>
        </p:nvSpPr>
        <p:spPr>
          <a:xfrm>
            <a:off x="515582" y="2883186"/>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10</a:t>
            </a:fld>
            <a:endParaRPr lang="ko-KR" altLang="en-US" dirty="0"/>
          </a:p>
        </p:txBody>
      </p:sp>
      <p:pic>
        <p:nvPicPr>
          <p:cNvPr id="43" name="그림 42">
            <a:extLst>
              <a:ext uri="{FF2B5EF4-FFF2-40B4-BE49-F238E27FC236}">
                <a16:creationId xmlns="" xmlns:a16="http://schemas.microsoft.com/office/drawing/2014/main" id="{C232FE8A-7799-79B3-60CD-F895EAA49036}"/>
              </a:ext>
            </a:extLst>
          </p:cNvPr>
          <p:cNvPicPr>
            <a:picLocks noChangeAspect="1"/>
          </p:cNvPicPr>
          <p:nvPr/>
        </p:nvPicPr>
        <p:blipFill>
          <a:blip r:embed="rId4"/>
          <a:stretch>
            <a:fillRect/>
          </a:stretch>
        </p:blipFill>
        <p:spPr>
          <a:xfrm>
            <a:off x="11726040" y="9634995"/>
            <a:ext cx="4778880" cy="3283200"/>
          </a:xfrm>
          <a:prstGeom prst="rect">
            <a:avLst/>
          </a:prstGeom>
          <a:ln>
            <a:solidFill>
              <a:schemeClr val="tx1"/>
            </a:solidFill>
          </a:ln>
        </p:spPr>
      </p:pic>
      <p:sp>
        <p:nvSpPr>
          <p:cNvPr id="44" name="아래쪽 화살표 32">
            <a:extLst>
              <a:ext uri="{FF2B5EF4-FFF2-40B4-BE49-F238E27FC236}">
                <a16:creationId xmlns="" xmlns:a16="http://schemas.microsoft.com/office/drawing/2014/main" id="{A081DC73-0265-2AAC-BC71-E4FB4D3C1AE4}"/>
              </a:ext>
            </a:extLst>
          </p:cNvPr>
          <p:cNvSpPr/>
          <p:nvPr/>
        </p:nvSpPr>
        <p:spPr>
          <a:xfrm rot="17532441">
            <a:off x="10503199" y="9404058"/>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3" name="그림 2"/>
          <p:cNvPicPr>
            <a:picLocks noChangeAspect="1"/>
          </p:cNvPicPr>
          <p:nvPr/>
        </p:nvPicPr>
        <p:blipFill>
          <a:blip r:embed="rId5"/>
          <a:stretch>
            <a:fillRect/>
          </a:stretch>
        </p:blipFill>
        <p:spPr>
          <a:xfrm>
            <a:off x="3585134" y="5864296"/>
            <a:ext cx="6620708" cy="4073489"/>
          </a:xfrm>
          <a:prstGeom prst="rect">
            <a:avLst/>
          </a:prstGeom>
        </p:spPr>
      </p:pic>
      <p:grpSp>
        <p:nvGrpSpPr>
          <p:cNvPr id="45" name="그룹 44"/>
          <p:cNvGrpSpPr/>
          <p:nvPr/>
        </p:nvGrpSpPr>
        <p:grpSpPr>
          <a:xfrm>
            <a:off x="3468083" y="5721918"/>
            <a:ext cx="341194" cy="348916"/>
            <a:chOff x="5455736" y="7459833"/>
            <a:chExt cx="341194" cy="348916"/>
          </a:xfrm>
        </p:grpSpPr>
        <p:sp>
          <p:nvSpPr>
            <p:cNvPr id="46" name="타원 45"/>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7" name="TextBox 46"/>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8" name="그룹 47"/>
          <p:cNvGrpSpPr/>
          <p:nvPr/>
        </p:nvGrpSpPr>
        <p:grpSpPr>
          <a:xfrm>
            <a:off x="4962892" y="6649195"/>
            <a:ext cx="341194" cy="348916"/>
            <a:chOff x="5455736" y="7459833"/>
            <a:chExt cx="341194" cy="348916"/>
          </a:xfrm>
        </p:grpSpPr>
        <p:sp>
          <p:nvSpPr>
            <p:cNvPr id="49" name="타원 48"/>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0" name="TextBox 49"/>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51" name="그룹 50"/>
          <p:cNvGrpSpPr/>
          <p:nvPr/>
        </p:nvGrpSpPr>
        <p:grpSpPr>
          <a:xfrm>
            <a:off x="4962892" y="7062041"/>
            <a:ext cx="341194" cy="348916"/>
            <a:chOff x="5455736" y="7459833"/>
            <a:chExt cx="341194" cy="348916"/>
          </a:xfrm>
        </p:grpSpPr>
        <p:sp>
          <p:nvSpPr>
            <p:cNvPr id="52" name="타원 5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3" name="TextBox 52"/>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54" name="그룹 53"/>
          <p:cNvGrpSpPr/>
          <p:nvPr/>
        </p:nvGrpSpPr>
        <p:grpSpPr>
          <a:xfrm>
            <a:off x="4962892" y="7482609"/>
            <a:ext cx="341194" cy="348916"/>
            <a:chOff x="5455736" y="7459833"/>
            <a:chExt cx="341194" cy="348916"/>
          </a:xfrm>
        </p:grpSpPr>
        <p:sp>
          <p:nvSpPr>
            <p:cNvPr id="55" name="타원 5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6" name="TextBox 5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57" name="그룹 56"/>
          <p:cNvGrpSpPr/>
          <p:nvPr/>
        </p:nvGrpSpPr>
        <p:grpSpPr>
          <a:xfrm>
            <a:off x="4962892" y="7933699"/>
            <a:ext cx="341194" cy="348916"/>
            <a:chOff x="5455736" y="7459833"/>
            <a:chExt cx="341194" cy="348916"/>
          </a:xfrm>
        </p:grpSpPr>
        <p:sp>
          <p:nvSpPr>
            <p:cNvPr id="58" name="타원 57"/>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9" name="TextBox 58"/>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5</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60" name="그룹 59"/>
          <p:cNvGrpSpPr/>
          <p:nvPr/>
        </p:nvGrpSpPr>
        <p:grpSpPr>
          <a:xfrm>
            <a:off x="4962892" y="8392408"/>
            <a:ext cx="341194" cy="348916"/>
            <a:chOff x="5455736" y="7459833"/>
            <a:chExt cx="341194" cy="348916"/>
          </a:xfrm>
        </p:grpSpPr>
        <p:sp>
          <p:nvSpPr>
            <p:cNvPr id="61" name="타원 60"/>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62" name="TextBox 61"/>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6</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63" name="그룹 62"/>
          <p:cNvGrpSpPr/>
          <p:nvPr/>
        </p:nvGrpSpPr>
        <p:grpSpPr>
          <a:xfrm>
            <a:off x="4962892" y="8811070"/>
            <a:ext cx="341194" cy="348916"/>
            <a:chOff x="5455736" y="7459833"/>
            <a:chExt cx="341194" cy="348916"/>
          </a:xfrm>
        </p:grpSpPr>
        <p:sp>
          <p:nvSpPr>
            <p:cNvPr id="64" name="타원 6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65" name="TextBox 64"/>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7</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6" name="그룹 35"/>
          <p:cNvGrpSpPr/>
          <p:nvPr/>
        </p:nvGrpSpPr>
        <p:grpSpPr>
          <a:xfrm>
            <a:off x="8973403" y="9331658"/>
            <a:ext cx="341194" cy="348916"/>
            <a:chOff x="5455736" y="7459833"/>
            <a:chExt cx="341194" cy="348916"/>
          </a:xfrm>
        </p:grpSpPr>
        <p:sp>
          <p:nvSpPr>
            <p:cNvPr id="37" name="타원 36"/>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8" name="TextBox 37"/>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8</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268442668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그림 23"/>
          <p:cNvPicPr>
            <a:picLocks noChangeAspect="1"/>
          </p:cNvPicPr>
          <p:nvPr/>
        </p:nvPicPr>
        <p:blipFill rotWithShape="1">
          <a:blip r:embed="rId2"/>
          <a:srcRect t="1" b="-54319"/>
          <a:stretch/>
        </p:blipFill>
        <p:spPr>
          <a:xfrm>
            <a:off x="524050" y="2866253"/>
            <a:ext cx="12771733" cy="9385264"/>
          </a:xfrm>
          <a:prstGeom prst="rect">
            <a:avLst/>
          </a:prstGeom>
          <a:solidFill>
            <a:srgbClr val="FFFFFF"/>
          </a:solidFill>
          <a:ln>
            <a:solidFill>
              <a:schemeClr val="tx1"/>
            </a:solidFill>
          </a:ln>
        </p:spPr>
      </p:pic>
      <p:pic>
        <p:nvPicPr>
          <p:cNvPr id="39" name="그림 38"/>
          <p:cNvPicPr>
            <a:picLocks noChangeAspect="1"/>
          </p:cNvPicPr>
          <p:nvPr/>
        </p:nvPicPr>
        <p:blipFill>
          <a:blip r:embed="rId3"/>
          <a:stretch>
            <a:fillRect/>
          </a:stretch>
        </p:blipFill>
        <p:spPr>
          <a:xfrm>
            <a:off x="524050" y="2866253"/>
            <a:ext cx="12683052" cy="5910302"/>
          </a:xfrm>
          <a:prstGeom prst="rect">
            <a:avLst/>
          </a:prstGeom>
        </p:spPr>
      </p:pic>
      <p:sp>
        <p:nvSpPr>
          <p:cNvPr id="26" name="직사각형 25"/>
          <p:cNvSpPr/>
          <p:nvPr/>
        </p:nvSpPr>
        <p:spPr>
          <a:xfrm>
            <a:off x="524050" y="2883186"/>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프로젝트 조회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프로젝트 등록 시 담당자 등록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866253"/>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프로젝트 등록의 담당자 등록 버튼 클릭 시 담당자 등록 팝업 출력</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사용자 목록 데이터의 </a:t>
            </a:r>
            <a:r>
              <a:rPr lang="ko-KR" altLang="en-US" sz="1400" dirty="0" err="1">
                <a:solidFill>
                  <a:srgbClr val="151826"/>
                </a:solidFill>
                <a:latin typeface="Campton Light" panose="020B0004020102020203" pitchFamily="34" charset="0"/>
              </a:rPr>
              <a:t>이메일</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사용자 명</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부서 명 정보 출력</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체크박스 클릭하여 담당자 선택</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권한에 따른 다른 담당자 목록 출력</a:t>
            </a:r>
            <a:br>
              <a:rPr lang="ko-KR" altLang="en-US"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System Manager, DIRECTOR : </a:t>
            </a:r>
            <a:r>
              <a:rPr lang="ko-KR" altLang="en-US" sz="1400" dirty="0">
                <a:solidFill>
                  <a:srgbClr val="151826"/>
                </a:solidFill>
                <a:latin typeface="Campton Light" panose="020B0004020102020203" pitchFamily="34" charset="0"/>
              </a:rPr>
              <a:t>모든 부서</a:t>
            </a:r>
            <a:br>
              <a:rPr lang="ko-KR" altLang="en-US" sz="140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MANAGER : </a:t>
            </a:r>
            <a:r>
              <a:rPr lang="ko-KR" altLang="en-US" sz="1400" dirty="0">
                <a:solidFill>
                  <a:srgbClr val="151826"/>
                </a:solidFill>
                <a:latin typeface="Campton Light" panose="020B0004020102020203" pitchFamily="34" charset="0"/>
              </a:rPr>
              <a:t>소속 부서</a:t>
            </a:r>
            <a:br>
              <a:rPr lang="ko-KR" altLang="en-US" sz="140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DEVELOPER : </a:t>
            </a:r>
            <a:r>
              <a:rPr lang="ko-KR" altLang="en-US" sz="1400" dirty="0">
                <a:solidFill>
                  <a:srgbClr val="151826"/>
                </a:solidFill>
                <a:latin typeface="Campton Light" panose="020B0004020102020203" pitchFamily="34" charset="0"/>
              </a:rPr>
              <a:t>소속 프로젝트</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등록 버튼 클릭 시 등록 완료 팝업 출력 후 프로젝트 등록 팝업 출력</a:t>
            </a: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11</a:t>
            </a:fld>
            <a:endParaRPr lang="ko-KR" altLang="en-US" dirty="0"/>
          </a:p>
        </p:txBody>
      </p:sp>
      <p:pic>
        <p:nvPicPr>
          <p:cNvPr id="46" name="그림 45"/>
          <p:cNvPicPr>
            <a:picLocks noChangeAspect="1"/>
          </p:cNvPicPr>
          <p:nvPr/>
        </p:nvPicPr>
        <p:blipFill>
          <a:blip r:embed="rId4"/>
          <a:stretch>
            <a:fillRect/>
          </a:stretch>
        </p:blipFill>
        <p:spPr>
          <a:xfrm>
            <a:off x="3675271" y="5217053"/>
            <a:ext cx="6469289" cy="4658400"/>
          </a:xfrm>
          <a:prstGeom prst="rect">
            <a:avLst/>
          </a:prstGeom>
        </p:spPr>
      </p:pic>
      <p:pic>
        <p:nvPicPr>
          <p:cNvPr id="62" name="그림 61">
            <a:extLst>
              <a:ext uri="{FF2B5EF4-FFF2-40B4-BE49-F238E27FC236}">
                <a16:creationId xmlns="" xmlns:a16="http://schemas.microsoft.com/office/drawing/2014/main" id="{C232FE8A-7799-79B3-60CD-F895EAA49036}"/>
              </a:ext>
            </a:extLst>
          </p:cNvPr>
          <p:cNvPicPr>
            <a:picLocks noChangeAspect="1"/>
          </p:cNvPicPr>
          <p:nvPr/>
        </p:nvPicPr>
        <p:blipFill>
          <a:blip r:embed="rId5"/>
          <a:stretch>
            <a:fillRect/>
          </a:stretch>
        </p:blipFill>
        <p:spPr>
          <a:xfrm>
            <a:off x="11726040" y="9634995"/>
            <a:ext cx="4778880" cy="3283200"/>
          </a:xfrm>
          <a:prstGeom prst="rect">
            <a:avLst/>
          </a:prstGeom>
          <a:ln>
            <a:solidFill>
              <a:schemeClr val="tx1"/>
            </a:solidFill>
          </a:ln>
        </p:spPr>
      </p:pic>
      <p:sp>
        <p:nvSpPr>
          <p:cNvPr id="63" name="아래쪽 화살표 32">
            <a:extLst>
              <a:ext uri="{FF2B5EF4-FFF2-40B4-BE49-F238E27FC236}">
                <a16:creationId xmlns="" xmlns:a16="http://schemas.microsoft.com/office/drawing/2014/main" id="{A081DC73-0265-2AAC-BC71-E4FB4D3C1AE4}"/>
              </a:ext>
            </a:extLst>
          </p:cNvPr>
          <p:cNvSpPr/>
          <p:nvPr/>
        </p:nvSpPr>
        <p:spPr>
          <a:xfrm rot="17532441">
            <a:off x="10503199" y="9404058"/>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nvGrpSpPr>
          <p:cNvPr id="27" name="그룹 26"/>
          <p:cNvGrpSpPr/>
          <p:nvPr/>
        </p:nvGrpSpPr>
        <p:grpSpPr>
          <a:xfrm>
            <a:off x="3425898" y="4989598"/>
            <a:ext cx="341194" cy="348916"/>
            <a:chOff x="5455736" y="7459833"/>
            <a:chExt cx="341194" cy="348916"/>
          </a:xfrm>
        </p:grpSpPr>
        <p:sp>
          <p:nvSpPr>
            <p:cNvPr id="28" name="타원 27"/>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9" name="TextBox 28"/>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0" name="그룹 29"/>
          <p:cNvGrpSpPr/>
          <p:nvPr/>
        </p:nvGrpSpPr>
        <p:grpSpPr>
          <a:xfrm>
            <a:off x="3709507" y="6072673"/>
            <a:ext cx="341194" cy="348916"/>
            <a:chOff x="5455736" y="7459833"/>
            <a:chExt cx="341194" cy="348916"/>
          </a:xfrm>
        </p:grpSpPr>
        <p:sp>
          <p:nvSpPr>
            <p:cNvPr id="31" name="타원 30"/>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2" name="TextBox 31"/>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3" name="그룹 32"/>
          <p:cNvGrpSpPr/>
          <p:nvPr/>
        </p:nvGrpSpPr>
        <p:grpSpPr>
          <a:xfrm>
            <a:off x="8272320" y="6067331"/>
            <a:ext cx="341194" cy="348916"/>
            <a:chOff x="5455736" y="7459833"/>
            <a:chExt cx="341194" cy="348916"/>
          </a:xfrm>
        </p:grpSpPr>
        <p:sp>
          <p:nvSpPr>
            <p:cNvPr id="34" name="타원 3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5" name="TextBox 34"/>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6" name="그룹 35"/>
          <p:cNvGrpSpPr/>
          <p:nvPr/>
        </p:nvGrpSpPr>
        <p:grpSpPr>
          <a:xfrm>
            <a:off x="9398607" y="9340804"/>
            <a:ext cx="341194" cy="348916"/>
            <a:chOff x="5455736" y="7459833"/>
            <a:chExt cx="341194" cy="348916"/>
          </a:xfrm>
        </p:grpSpPr>
        <p:sp>
          <p:nvSpPr>
            <p:cNvPr id="37" name="타원 36"/>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8" name="TextBox 37"/>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289884390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p:cNvPicPr>
            <a:picLocks noChangeAspect="1"/>
          </p:cNvPicPr>
          <p:nvPr/>
        </p:nvPicPr>
        <p:blipFill rotWithShape="1">
          <a:blip r:embed="rId2"/>
          <a:srcRect t="1" b="-54319"/>
          <a:stretch/>
        </p:blipFill>
        <p:spPr>
          <a:xfrm>
            <a:off x="524050" y="2866253"/>
            <a:ext cx="12771733" cy="9385264"/>
          </a:xfrm>
          <a:prstGeom prst="rect">
            <a:avLst/>
          </a:prstGeom>
          <a:solidFill>
            <a:srgbClr val="FFFFFF"/>
          </a:solidFill>
          <a:ln>
            <a:solidFill>
              <a:schemeClr val="tx1"/>
            </a:solidFill>
          </a:ln>
        </p:spPr>
      </p:pic>
      <p:pic>
        <p:nvPicPr>
          <p:cNvPr id="15" name="그림 14"/>
          <p:cNvPicPr>
            <a:picLocks noChangeAspect="1"/>
          </p:cNvPicPr>
          <p:nvPr/>
        </p:nvPicPr>
        <p:blipFill>
          <a:blip r:embed="rId3"/>
          <a:stretch>
            <a:fillRect/>
          </a:stretch>
        </p:blipFill>
        <p:spPr>
          <a:xfrm>
            <a:off x="524050" y="2866253"/>
            <a:ext cx="12683052" cy="5910302"/>
          </a:xfrm>
          <a:prstGeom prst="rect">
            <a:avLst/>
          </a:prstGeom>
        </p:spPr>
      </p:pic>
      <p:sp>
        <p:nvSpPr>
          <p:cNvPr id="14" name="직사각형 13"/>
          <p:cNvSpPr/>
          <p:nvPr/>
        </p:nvSpPr>
        <p:spPr>
          <a:xfrm>
            <a:off x="524050" y="2883186"/>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프로젝트 조회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프로젝트 등록 시 담당자 등록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866253"/>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담당자 등록 팝업에서 담당자 명 또는 부서 명으로 조회 기능 제공</a:t>
            </a:r>
          </a:p>
        </p:txBody>
      </p:sp>
      <p:pic>
        <p:nvPicPr>
          <p:cNvPr id="27" name="그림 26"/>
          <p:cNvPicPr>
            <a:picLocks noChangeAspect="1"/>
          </p:cNvPicPr>
          <p:nvPr/>
        </p:nvPicPr>
        <p:blipFill>
          <a:blip r:embed="rId4"/>
          <a:stretch>
            <a:fillRect/>
          </a:stretch>
        </p:blipFill>
        <p:spPr>
          <a:xfrm>
            <a:off x="3460782" y="5080000"/>
            <a:ext cx="6888284" cy="4930920"/>
          </a:xfrm>
          <a:prstGeom prst="rect">
            <a:avLst/>
          </a:prstGeom>
        </p:spPr>
      </p:pic>
      <p:grpSp>
        <p:nvGrpSpPr>
          <p:cNvPr id="31" name="그룹 30"/>
          <p:cNvGrpSpPr/>
          <p:nvPr/>
        </p:nvGrpSpPr>
        <p:grpSpPr>
          <a:xfrm>
            <a:off x="9351103" y="5466435"/>
            <a:ext cx="341194" cy="348916"/>
            <a:chOff x="5455736" y="7459833"/>
            <a:chExt cx="341194" cy="348916"/>
          </a:xfrm>
        </p:grpSpPr>
        <p:sp>
          <p:nvSpPr>
            <p:cNvPr id="32" name="타원 3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3" name="TextBox 32"/>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190630717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그림 34"/>
          <p:cNvPicPr>
            <a:picLocks noChangeAspect="1"/>
          </p:cNvPicPr>
          <p:nvPr/>
        </p:nvPicPr>
        <p:blipFill rotWithShape="1">
          <a:blip r:embed="rId2"/>
          <a:srcRect b="-56828"/>
          <a:stretch/>
        </p:blipFill>
        <p:spPr>
          <a:xfrm>
            <a:off x="504001" y="2866253"/>
            <a:ext cx="12769084" cy="9488024"/>
          </a:xfrm>
          <a:prstGeom prst="rect">
            <a:avLst/>
          </a:prstGeom>
          <a:solidFill>
            <a:srgbClr val="FFFFFF"/>
          </a:solidFill>
          <a:ln>
            <a:solidFill>
              <a:schemeClr val="tx1"/>
            </a:solidFill>
          </a:ln>
        </p:spPr>
      </p:pic>
      <p:pic>
        <p:nvPicPr>
          <p:cNvPr id="3" name="그림 2"/>
          <p:cNvPicPr>
            <a:picLocks noChangeAspect="1"/>
          </p:cNvPicPr>
          <p:nvPr/>
        </p:nvPicPr>
        <p:blipFill>
          <a:blip r:embed="rId3"/>
          <a:stretch>
            <a:fillRect/>
          </a:stretch>
        </p:blipFill>
        <p:spPr>
          <a:xfrm>
            <a:off x="539274" y="2904452"/>
            <a:ext cx="12687844" cy="5925223"/>
          </a:xfrm>
          <a:prstGeom prst="rect">
            <a:avLst/>
          </a:prstGeom>
        </p:spPr>
      </p:pic>
      <p:sp>
        <p:nvSpPr>
          <p:cNvPr id="2" name="슬라이드 번호 개체 틀 1"/>
          <p:cNvSpPr>
            <a:spLocks noGrp="1"/>
          </p:cNvSpPr>
          <p:nvPr>
            <p:ph type="sldNum" sz="quarter" idx="2"/>
          </p:nvPr>
        </p:nvSpPr>
        <p:spPr/>
        <p:txBody>
          <a:bodyPr/>
          <a:lstStyle/>
          <a:p>
            <a:fld id="{8C6B96FD-4AFF-42BE-940E-365E288D41F3}" type="slidenum">
              <a:rPr lang="en-US" altLang="ko-KR" smtClean="0"/>
              <a:pPr/>
              <a:t>13</a:t>
            </a:fld>
            <a:endParaRPr lang="ko-KR" altLang="en-US" dirty="0"/>
          </a:p>
        </p:txBody>
      </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프로젝트 조회 화면</a:t>
              </a:r>
              <a:r>
                <a:rPr lang="en-US" altLang="ko-KR" sz="3750" dirty="0">
                  <a:solidFill>
                    <a:srgbClr val="151826"/>
                  </a:solidFill>
                  <a:latin typeface="Campton Book" panose="020B0004020102020203" pitchFamily="34" charset="0"/>
                  <a:ea typeface="NanumSquare" panose="020B0600000101010101" pitchFamily="34" charset="-127"/>
                </a:rPr>
                <a:t>(Advisor </a:t>
              </a:r>
              <a:r>
                <a:rPr lang="ko-KR" altLang="en-US" sz="3750" dirty="0">
                  <a:solidFill>
                    <a:srgbClr val="151826"/>
                  </a:solidFill>
                  <a:latin typeface="Campton Book" panose="020B0004020102020203" pitchFamily="34" charset="0"/>
                  <a:ea typeface="NanumSquare" panose="020B0600000101010101" pitchFamily="34" charset="-127"/>
                </a:rPr>
                <a:t>권한</a:t>
              </a:r>
              <a:r>
                <a:rPr lang="en-US" altLang="ko-KR" sz="3750" dirty="0">
                  <a:solidFill>
                    <a:srgbClr val="151826"/>
                  </a:solidFill>
                  <a:latin typeface="Campton Book" panose="020B0004020102020203" pitchFamily="34" charset="0"/>
                  <a:ea typeface="NanumSquare" panose="020B0600000101010101" pitchFamily="34" charset="-127"/>
                </a:rPr>
                <a:t>)</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프로젝트 상세조회 기능과 산출물 다운로드를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866253"/>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en-US" altLang="ko-KR"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조회 버튼 클릭 시 상세조회 페이지 출력</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프로젝트 명</a:t>
            </a:r>
            <a:r>
              <a:rPr lang="en-US" altLang="ko-KR" sz="1400" dirty="0">
                <a:solidFill>
                  <a:srgbClr val="151826"/>
                </a:solidFill>
                <a:latin typeface="Campton Light" panose="020B0004020102020203" pitchFamily="34" charset="0"/>
              </a:rPr>
              <a:t>, </a:t>
            </a:r>
            <a:r>
              <a:rPr lang="ko-KR" altLang="en-US" sz="1400" dirty="0" err="1">
                <a:solidFill>
                  <a:srgbClr val="151826"/>
                </a:solidFill>
                <a:latin typeface="Campton Light" panose="020B0004020102020203" pitchFamily="34" charset="0"/>
              </a:rPr>
              <a:t>고객사</a:t>
            </a:r>
            <a:r>
              <a:rPr lang="ko-KR" altLang="en-US" sz="1400" dirty="0">
                <a:solidFill>
                  <a:srgbClr val="151826"/>
                </a:solidFill>
                <a:latin typeface="Campton Light" panose="020B0004020102020203" pitchFamily="34" charset="0"/>
              </a:rPr>
              <a:t> 명</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프로젝트 코드</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부서 명</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담당자</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라이선스 수량</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프로젝트 상태</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검수 상태</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검수일</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검수자 정보 출력</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프로젝트 상태에 따라 표기</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제안</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분석</a:t>
            </a:r>
            <a:r>
              <a:rPr lang="en-US" altLang="ko-KR" sz="1400" dirty="0">
                <a:solidFill>
                  <a:srgbClr val="151826"/>
                </a:solidFill>
                <a:latin typeface="Campton Light" panose="020B0004020102020203" pitchFamily="34" charset="0"/>
              </a:rPr>
              <a:t>/</a:t>
            </a:r>
            <a:r>
              <a:rPr lang="ko-KR" altLang="en-US" sz="1400" dirty="0">
                <a:solidFill>
                  <a:srgbClr val="151826"/>
                </a:solidFill>
                <a:latin typeface="Campton Light" panose="020B0004020102020203" pitchFamily="34" charset="0"/>
              </a:rPr>
              <a:t>설계</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준비</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설치</a:t>
            </a:r>
            <a:r>
              <a:rPr lang="en-US" altLang="ko-KR" sz="1400" dirty="0">
                <a:solidFill>
                  <a:srgbClr val="151826"/>
                </a:solidFill>
                <a:latin typeface="Campton Light" panose="020B0004020102020203" pitchFamily="34" charset="0"/>
              </a:rPr>
              <a:t>/</a:t>
            </a:r>
            <a:r>
              <a:rPr lang="ko-KR" altLang="en-US" sz="1400" dirty="0">
                <a:solidFill>
                  <a:srgbClr val="151826"/>
                </a:solidFill>
                <a:latin typeface="Campton Light" panose="020B0004020102020203" pitchFamily="34" charset="0"/>
              </a:rPr>
              <a:t>개발</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테스트</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검수</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보고</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유지보수</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종료 중 프로젝트 상태 선택</a:t>
            </a:r>
            <a:r>
              <a:rPr lang="en-US" altLang="ko-KR" sz="1400" dirty="0">
                <a:solidFill>
                  <a:srgbClr val="151826"/>
                </a:solidFill>
                <a:latin typeface="Campton Light" panose="020B0004020102020203" pitchFamily="34" charset="0"/>
              </a:rPr>
              <a:t/>
            </a:r>
            <a:br>
              <a:rPr lang="en-US" altLang="ko-KR" sz="140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검수 상태가 검수완료일 경우에만 종료로 변경 가능</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검수 상태에 따라 표기</a:t>
            </a:r>
            <a:r>
              <a:rPr lang="en-US" altLang="ko-KR" sz="1400" dirty="0">
                <a:solidFill>
                  <a:srgbClr val="151826"/>
                </a:solidFill>
                <a:latin typeface="Campton Light" panose="020B0004020102020203" pitchFamily="34" charset="0"/>
              </a:rPr>
              <a:t/>
            </a:r>
            <a:br>
              <a:rPr lang="en-US" altLang="ko-KR" sz="140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미 검수 </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아직 검수되지 않은 상태</a:t>
            </a:r>
            <a:br>
              <a:rPr lang="ko-KR" altLang="en-US" sz="140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검수 중 </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현재 검수 요청이 된 상태</a:t>
            </a:r>
            <a:br>
              <a:rPr lang="ko-KR" altLang="en-US" sz="140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검수 완료 </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검수가 완료 된 상태</a:t>
            </a:r>
            <a:br>
              <a:rPr lang="ko-KR" altLang="en-US" sz="140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반려 </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검수가 반려 된 상태</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검수 상태가 검수 완료 또는 반려 일 경우에만 검수일</a:t>
            </a:r>
            <a:r>
              <a:rPr lang="en-US" altLang="ko-KR"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검수자 표기</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권한에 따른 기능 제공</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advisor </a:t>
            </a:r>
            <a:r>
              <a:rPr lang="ko-KR" altLang="en-US" sz="1400" dirty="0">
                <a:solidFill>
                  <a:srgbClr val="151826"/>
                </a:solidFill>
                <a:latin typeface="Campton Light" panose="020B0004020102020203" pitchFamily="34" charset="0"/>
              </a:rPr>
              <a:t>권한 일 경우 수정</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삭제 불가</a:t>
            </a:r>
            <a:endParaRPr lang="en-US" altLang="ko-KR" sz="1400" dirty="0">
              <a:solidFill>
                <a:srgbClr val="151826"/>
              </a:solidFill>
              <a:latin typeface="Campton Light" panose="020B0004020102020203" pitchFamily="34" charset="0"/>
            </a:endParaRPr>
          </a:p>
        </p:txBody>
      </p:sp>
      <p:pic>
        <p:nvPicPr>
          <p:cNvPr id="21" name="그림 20">
            <a:extLst>
              <a:ext uri="{FF2B5EF4-FFF2-40B4-BE49-F238E27FC236}">
                <a16:creationId xmlns="" xmlns:a16="http://schemas.microsoft.com/office/drawing/2014/main" id="{AF2AE2A6-8103-EC48-9B38-23C78716C81F}"/>
              </a:ext>
            </a:extLst>
          </p:cNvPr>
          <p:cNvPicPr>
            <a:picLocks noChangeAspect="1"/>
          </p:cNvPicPr>
          <p:nvPr/>
        </p:nvPicPr>
        <p:blipFill rotWithShape="1">
          <a:blip r:embed="rId4"/>
          <a:srcRect l="90441" t="35098" r="6994" b="59866"/>
          <a:stretch/>
        </p:blipFill>
        <p:spPr>
          <a:xfrm>
            <a:off x="13905773" y="2866253"/>
            <a:ext cx="448855" cy="469732"/>
          </a:xfrm>
          <a:prstGeom prst="rect">
            <a:avLst/>
          </a:prstGeom>
          <a:ln>
            <a:noFill/>
          </a:ln>
        </p:spPr>
      </p:pic>
      <p:grpSp>
        <p:nvGrpSpPr>
          <p:cNvPr id="31" name="그룹 30"/>
          <p:cNvGrpSpPr/>
          <p:nvPr/>
        </p:nvGrpSpPr>
        <p:grpSpPr>
          <a:xfrm>
            <a:off x="2000967" y="3719817"/>
            <a:ext cx="341194" cy="348916"/>
            <a:chOff x="5455736" y="7459833"/>
            <a:chExt cx="341194" cy="348916"/>
          </a:xfrm>
        </p:grpSpPr>
        <p:sp>
          <p:nvSpPr>
            <p:cNvPr id="32" name="타원 3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3" name="TextBox 32"/>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4" name="그룹 33"/>
          <p:cNvGrpSpPr/>
          <p:nvPr/>
        </p:nvGrpSpPr>
        <p:grpSpPr>
          <a:xfrm>
            <a:off x="1994780" y="5656473"/>
            <a:ext cx="341194" cy="348916"/>
            <a:chOff x="5455736" y="7459833"/>
            <a:chExt cx="341194" cy="348916"/>
          </a:xfrm>
        </p:grpSpPr>
        <p:sp>
          <p:nvSpPr>
            <p:cNvPr id="39" name="타원 38"/>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0" name="TextBox 39"/>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1" name="그룹 40"/>
          <p:cNvGrpSpPr/>
          <p:nvPr/>
        </p:nvGrpSpPr>
        <p:grpSpPr>
          <a:xfrm>
            <a:off x="1994780" y="6013008"/>
            <a:ext cx="341194" cy="348916"/>
            <a:chOff x="5455736" y="7459833"/>
            <a:chExt cx="341194" cy="348916"/>
          </a:xfrm>
        </p:grpSpPr>
        <p:sp>
          <p:nvSpPr>
            <p:cNvPr id="42" name="타원 4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3" name="TextBox 42"/>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4" name="그룹 43"/>
          <p:cNvGrpSpPr/>
          <p:nvPr/>
        </p:nvGrpSpPr>
        <p:grpSpPr>
          <a:xfrm>
            <a:off x="2000967" y="6361924"/>
            <a:ext cx="341194" cy="348916"/>
            <a:chOff x="5455736" y="7459833"/>
            <a:chExt cx="341194" cy="348916"/>
          </a:xfrm>
        </p:grpSpPr>
        <p:sp>
          <p:nvSpPr>
            <p:cNvPr id="45" name="타원 4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6" name="TextBox 4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2" name="그룹 21"/>
          <p:cNvGrpSpPr/>
          <p:nvPr/>
        </p:nvGrpSpPr>
        <p:grpSpPr>
          <a:xfrm>
            <a:off x="11959132" y="6781361"/>
            <a:ext cx="341194" cy="348916"/>
            <a:chOff x="5342724" y="7459833"/>
            <a:chExt cx="341194" cy="348916"/>
          </a:xfrm>
        </p:grpSpPr>
        <p:sp>
          <p:nvSpPr>
            <p:cNvPr id="23" name="타원 22"/>
            <p:cNvSpPr/>
            <p:nvPr/>
          </p:nvSpPr>
          <p:spPr>
            <a:xfrm>
              <a:off x="5342724"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4" name="TextBox 23"/>
            <p:cNvSpPr txBox="1"/>
            <p:nvPr/>
          </p:nvSpPr>
          <p:spPr>
            <a:xfrm>
              <a:off x="5400309"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5</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372611887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그림 30"/>
          <p:cNvPicPr>
            <a:picLocks noChangeAspect="1"/>
          </p:cNvPicPr>
          <p:nvPr/>
        </p:nvPicPr>
        <p:blipFill rotWithShape="1">
          <a:blip r:embed="rId2"/>
          <a:srcRect t="561" b="-56225"/>
          <a:stretch/>
        </p:blipFill>
        <p:spPr>
          <a:xfrm>
            <a:off x="503998" y="2866253"/>
            <a:ext cx="12769086" cy="9393480"/>
          </a:xfrm>
          <a:prstGeom prst="rect">
            <a:avLst/>
          </a:prstGeom>
          <a:solidFill>
            <a:srgbClr val="FFFFFF"/>
          </a:solidFill>
          <a:ln>
            <a:solidFill>
              <a:schemeClr val="tx1"/>
            </a:solidFill>
          </a:ln>
        </p:spPr>
      </p:pic>
      <p:sp>
        <p:nvSpPr>
          <p:cNvPr id="2" name="슬라이드 번호 개체 틀 1"/>
          <p:cNvSpPr>
            <a:spLocks noGrp="1"/>
          </p:cNvSpPr>
          <p:nvPr>
            <p:ph type="sldNum" sz="quarter" idx="2"/>
          </p:nvPr>
        </p:nvSpPr>
        <p:spPr/>
        <p:txBody>
          <a:bodyPr/>
          <a:lstStyle/>
          <a:p>
            <a:fld id="{8C6B96FD-4AFF-42BE-940E-365E288D41F3}" type="slidenum">
              <a:rPr lang="en-US" altLang="ko-KR" smtClean="0"/>
              <a:pPr/>
              <a:t>14</a:t>
            </a:fld>
            <a:endParaRPr lang="ko-KR" altLang="en-US" dirty="0"/>
          </a:p>
        </p:txBody>
      </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프로젝트 조회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프로젝트 상세조회와 프로젝트 정보에 대한 </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CRUD</a:t>
              </a:r>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 기능과 산출물 다운로드를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866253"/>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검수 상태가 반려일 경우에만 표시</a:t>
            </a:r>
          </a:p>
          <a:p>
            <a:pPr marL="457200" indent="-457200" hangingPunct="1">
              <a:buFont typeface="+mj-lt"/>
              <a:buAutoNum type="arabicPeriod"/>
            </a:pPr>
            <a:r>
              <a:rPr lang="ko-KR" altLang="en-US" sz="2250" dirty="0">
                <a:solidFill>
                  <a:srgbClr val="151826"/>
                </a:solidFill>
                <a:latin typeface="Campton Light" panose="020B0004020102020203" pitchFamily="34" charset="0"/>
              </a:rPr>
              <a:t>권한에 따른 기능 제공</a:t>
            </a:r>
            <a:br>
              <a:rPr lang="ko-KR" altLang="en-US"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advisor </a:t>
            </a:r>
            <a:r>
              <a:rPr lang="ko-KR" altLang="en-US" sz="1400" dirty="0">
                <a:solidFill>
                  <a:srgbClr val="151826"/>
                </a:solidFill>
                <a:latin typeface="Campton Light" panose="020B0004020102020203" pitchFamily="34" charset="0"/>
              </a:rPr>
              <a:t>권한이 아닐 경우 수정</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삭제 가능</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검수 상태가 검수 완료가 아닐 경우 산출물 다운로드 버튼 비활성화</a:t>
            </a:r>
          </a:p>
        </p:txBody>
      </p:sp>
      <p:pic>
        <p:nvPicPr>
          <p:cNvPr id="3" name="그림 2"/>
          <p:cNvPicPr>
            <a:picLocks noChangeAspect="1"/>
          </p:cNvPicPr>
          <p:nvPr/>
        </p:nvPicPr>
        <p:blipFill>
          <a:blip r:embed="rId3"/>
          <a:stretch>
            <a:fillRect/>
          </a:stretch>
        </p:blipFill>
        <p:spPr>
          <a:xfrm>
            <a:off x="12329386" y="3402466"/>
            <a:ext cx="835071" cy="346767"/>
          </a:xfrm>
          <a:prstGeom prst="rect">
            <a:avLst/>
          </a:prstGeom>
        </p:spPr>
      </p:pic>
      <p:pic>
        <p:nvPicPr>
          <p:cNvPr id="18" name="그림 17"/>
          <p:cNvPicPr>
            <a:picLocks noChangeAspect="1"/>
          </p:cNvPicPr>
          <p:nvPr/>
        </p:nvPicPr>
        <p:blipFill>
          <a:blip r:embed="rId4"/>
          <a:stretch>
            <a:fillRect/>
          </a:stretch>
        </p:blipFill>
        <p:spPr>
          <a:xfrm>
            <a:off x="522876" y="2883190"/>
            <a:ext cx="12725073" cy="5929884"/>
          </a:xfrm>
          <a:prstGeom prst="rect">
            <a:avLst/>
          </a:prstGeom>
        </p:spPr>
      </p:pic>
      <p:grpSp>
        <p:nvGrpSpPr>
          <p:cNvPr id="19" name="그룹 18"/>
          <p:cNvGrpSpPr/>
          <p:nvPr/>
        </p:nvGrpSpPr>
        <p:grpSpPr>
          <a:xfrm>
            <a:off x="1999486" y="5989510"/>
            <a:ext cx="341194" cy="348916"/>
            <a:chOff x="5455736" y="7459833"/>
            <a:chExt cx="341194" cy="348916"/>
          </a:xfrm>
        </p:grpSpPr>
        <p:sp>
          <p:nvSpPr>
            <p:cNvPr id="20" name="타원 1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1" name="TextBox 20"/>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5" name="그룹 24"/>
          <p:cNvGrpSpPr/>
          <p:nvPr/>
        </p:nvGrpSpPr>
        <p:grpSpPr>
          <a:xfrm>
            <a:off x="10967394" y="6762739"/>
            <a:ext cx="341194" cy="348916"/>
            <a:chOff x="5455736" y="7459833"/>
            <a:chExt cx="341194" cy="348916"/>
          </a:xfrm>
        </p:grpSpPr>
        <p:sp>
          <p:nvSpPr>
            <p:cNvPr id="26" name="타원 25"/>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7" name="TextBox 26"/>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8" name="그룹 27"/>
          <p:cNvGrpSpPr/>
          <p:nvPr/>
        </p:nvGrpSpPr>
        <p:grpSpPr>
          <a:xfrm>
            <a:off x="11878469" y="3402466"/>
            <a:ext cx="341194" cy="348916"/>
            <a:chOff x="5455736" y="7459833"/>
            <a:chExt cx="341194" cy="348916"/>
          </a:xfrm>
        </p:grpSpPr>
        <p:sp>
          <p:nvSpPr>
            <p:cNvPr id="29" name="타원 28"/>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0" name="TextBox 29"/>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28158117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2329386" y="3402466"/>
            <a:ext cx="835071" cy="346767"/>
          </a:xfrm>
          <a:prstGeom prst="rect">
            <a:avLst/>
          </a:prstGeom>
        </p:spPr>
      </p:pic>
      <p:pic>
        <p:nvPicPr>
          <p:cNvPr id="61" name="그림 60"/>
          <p:cNvPicPr>
            <a:picLocks noChangeAspect="1"/>
          </p:cNvPicPr>
          <p:nvPr/>
        </p:nvPicPr>
        <p:blipFill rotWithShape="1">
          <a:blip r:embed="rId3"/>
          <a:srcRect t="561" b="-56225"/>
          <a:stretch/>
        </p:blipFill>
        <p:spPr>
          <a:xfrm>
            <a:off x="503998" y="2866253"/>
            <a:ext cx="12769086" cy="9393480"/>
          </a:xfrm>
          <a:prstGeom prst="rect">
            <a:avLst/>
          </a:prstGeom>
          <a:solidFill>
            <a:srgbClr val="FFFFFF"/>
          </a:solidFill>
          <a:ln>
            <a:solidFill>
              <a:schemeClr val="tx1"/>
            </a:solidFill>
          </a:ln>
        </p:spPr>
      </p:pic>
      <p:pic>
        <p:nvPicPr>
          <p:cNvPr id="62" name="그림 61"/>
          <p:cNvPicPr>
            <a:picLocks noChangeAspect="1"/>
          </p:cNvPicPr>
          <p:nvPr/>
        </p:nvPicPr>
        <p:blipFill>
          <a:blip r:embed="rId4"/>
          <a:stretch>
            <a:fillRect/>
          </a:stretch>
        </p:blipFill>
        <p:spPr>
          <a:xfrm>
            <a:off x="522876" y="2883190"/>
            <a:ext cx="12725073" cy="5929884"/>
          </a:xfrm>
          <a:prstGeom prst="rect">
            <a:avLst/>
          </a:prstGeom>
        </p:spPr>
      </p:pic>
      <p:sp>
        <p:nvSpPr>
          <p:cNvPr id="59" name="직사각형 58"/>
          <p:cNvSpPr/>
          <p:nvPr/>
        </p:nvSpPr>
        <p:spPr>
          <a:xfrm>
            <a:off x="509813" y="2883186"/>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15</a:t>
            </a:fld>
            <a:endParaRPr lang="ko-KR" altLang="en-US" dirty="0"/>
          </a:p>
        </p:txBody>
      </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프로젝트 조회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프로젝트 수정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866253"/>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프로젝트 목록의       수정 버튼 또는 프로젝트 상세조회의 수정 버튼 클릭 시 프로젝트 수정 팝업 출력</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프로젝트 명</a:t>
            </a:r>
            <a:r>
              <a:rPr lang="en-US" altLang="ko-KR" sz="1400" dirty="0">
                <a:solidFill>
                  <a:srgbClr val="151826"/>
                </a:solidFill>
                <a:latin typeface="Campton Light" panose="020B0004020102020203" pitchFamily="34" charset="0"/>
              </a:rPr>
              <a:t>, </a:t>
            </a:r>
            <a:r>
              <a:rPr lang="ko-KR" altLang="en-US" sz="1400" dirty="0" err="1">
                <a:solidFill>
                  <a:srgbClr val="151826"/>
                </a:solidFill>
                <a:latin typeface="Campton Light" panose="020B0004020102020203" pitchFamily="34" charset="0"/>
              </a:rPr>
              <a:t>고객사</a:t>
            </a:r>
            <a:r>
              <a:rPr lang="ko-KR" altLang="en-US" sz="1400" dirty="0">
                <a:solidFill>
                  <a:srgbClr val="151826"/>
                </a:solidFill>
                <a:latin typeface="Campton Light" panose="020B0004020102020203" pitchFamily="34" charset="0"/>
              </a:rPr>
              <a:t> 명</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프로젝트 코드</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담당자</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라이선스 수량 정보 출력</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담당자 수정 버튼 클릭 시 담당자 수정 기능 제공</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라이선스 수량 입력 </a:t>
            </a:r>
            <a:r>
              <a:rPr lang="en-US" altLang="ko-KR" sz="2250" dirty="0">
                <a:solidFill>
                  <a:srgbClr val="151826"/>
                </a:solidFill>
                <a:latin typeface="Campton Light" panose="020B0004020102020203" pitchFamily="34" charset="0"/>
              </a:rPr>
              <a:t>input - </a:t>
            </a:r>
            <a:r>
              <a:rPr lang="en-US" altLang="ko-KR" sz="1400" dirty="0">
                <a:solidFill>
                  <a:srgbClr val="151826"/>
                </a:solidFill>
                <a:latin typeface="Campton Light" panose="020B0004020102020203" pitchFamily="34" charset="0"/>
              </a:rPr>
              <a:t>- hub, </a:t>
            </a:r>
            <a:r>
              <a:rPr lang="en-US" altLang="ko-KR" sz="1400" dirty="0" err="1">
                <a:solidFill>
                  <a:srgbClr val="151826"/>
                </a:solidFill>
                <a:latin typeface="Campton Light" panose="020B0004020102020203" pitchFamily="34" charset="0"/>
              </a:rPr>
              <a:t>aGENT</a:t>
            </a:r>
            <a:r>
              <a:rPr lang="ko-KR" altLang="en-US" sz="1400" dirty="0">
                <a:solidFill>
                  <a:srgbClr val="151826"/>
                </a:solidFill>
                <a:latin typeface="Campton Light" panose="020B0004020102020203" pitchFamily="34" charset="0"/>
              </a:rPr>
              <a:t>로 나누어 입력</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프로젝트</a:t>
            </a:r>
            <a:r>
              <a:rPr lang="en-US" altLang="ko-KR"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상태 </a:t>
            </a:r>
            <a:r>
              <a:rPr lang="en-US" altLang="ko-KR" sz="2250" dirty="0">
                <a:solidFill>
                  <a:srgbClr val="151826"/>
                </a:solidFill>
                <a:latin typeface="Campton Light" panose="020B0004020102020203" pitchFamily="34" charset="0"/>
              </a:rPr>
              <a:t>select box</a:t>
            </a:r>
          </a:p>
          <a:p>
            <a:pPr marL="457200" indent="-457200" hangingPunct="1">
              <a:buFont typeface="+mj-lt"/>
              <a:buAutoNum type="arabicPeriod"/>
            </a:pPr>
            <a:r>
              <a:rPr lang="ko-KR" altLang="en-US" sz="2250" dirty="0">
                <a:solidFill>
                  <a:srgbClr val="151826"/>
                </a:solidFill>
                <a:latin typeface="Campton Light" panose="020B0004020102020203" pitchFamily="34" charset="0"/>
              </a:rPr>
              <a:t>수정 버튼 클릭 시 수정 완료 팝업 출력</a:t>
            </a:r>
          </a:p>
        </p:txBody>
      </p:sp>
      <p:pic>
        <p:nvPicPr>
          <p:cNvPr id="28" name="그림 27">
            <a:extLst>
              <a:ext uri="{FF2B5EF4-FFF2-40B4-BE49-F238E27FC236}">
                <a16:creationId xmlns="" xmlns:a16="http://schemas.microsoft.com/office/drawing/2014/main" id="{AF2AE2A6-8103-EC48-9B38-23C78716C81F}"/>
              </a:ext>
            </a:extLst>
          </p:cNvPr>
          <p:cNvPicPr>
            <a:picLocks noChangeAspect="1"/>
          </p:cNvPicPr>
          <p:nvPr/>
        </p:nvPicPr>
        <p:blipFill rotWithShape="1">
          <a:blip r:embed="rId5"/>
          <a:srcRect l="92988" t="35098" r="4626" b="59866"/>
          <a:stretch/>
        </p:blipFill>
        <p:spPr>
          <a:xfrm>
            <a:off x="16126642" y="2813423"/>
            <a:ext cx="438573" cy="493395"/>
          </a:xfrm>
          <a:prstGeom prst="rect">
            <a:avLst/>
          </a:prstGeom>
          <a:ln>
            <a:noFill/>
          </a:ln>
        </p:spPr>
      </p:pic>
      <p:pic>
        <p:nvPicPr>
          <p:cNvPr id="34" name="그림 33">
            <a:extLst>
              <a:ext uri="{FF2B5EF4-FFF2-40B4-BE49-F238E27FC236}">
                <a16:creationId xmlns="" xmlns:a16="http://schemas.microsoft.com/office/drawing/2014/main" id="{00F1D987-474D-BC51-5307-9121102FEAA4}"/>
              </a:ext>
            </a:extLst>
          </p:cNvPr>
          <p:cNvPicPr>
            <a:picLocks noChangeAspect="1"/>
          </p:cNvPicPr>
          <p:nvPr/>
        </p:nvPicPr>
        <p:blipFill>
          <a:blip r:embed="rId6"/>
          <a:stretch>
            <a:fillRect/>
          </a:stretch>
        </p:blipFill>
        <p:spPr>
          <a:xfrm>
            <a:off x="11436093" y="9515895"/>
            <a:ext cx="4844269" cy="3283200"/>
          </a:xfrm>
          <a:prstGeom prst="rect">
            <a:avLst/>
          </a:prstGeom>
          <a:ln>
            <a:solidFill>
              <a:schemeClr val="tx1"/>
            </a:solidFill>
          </a:ln>
        </p:spPr>
      </p:pic>
      <p:sp>
        <p:nvSpPr>
          <p:cNvPr id="38" name="아래쪽 화살표 32">
            <a:extLst>
              <a:ext uri="{FF2B5EF4-FFF2-40B4-BE49-F238E27FC236}">
                <a16:creationId xmlns="" xmlns:a16="http://schemas.microsoft.com/office/drawing/2014/main" id="{ECB0DF76-698C-5DA9-5DD7-0400E12EECB1}"/>
              </a:ext>
            </a:extLst>
          </p:cNvPr>
          <p:cNvSpPr/>
          <p:nvPr/>
        </p:nvSpPr>
        <p:spPr>
          <a:xfrm rot="18229618">
            <a:off x="10091685" y="9391488"/>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63" name="그림 62"/>
          <p:cNvPicPr>
            <a:picLocks noChangeAspect="1"/>
          </p:cNvPicPr>
          <p:nvPr/>
        </p:nvPicPr>
        <p:blipFill>
          <a:blip r:embed="rId7"/>
          <a:stretch>
            <a:fillRect/>
          </a:stretch>
        </p:blipFill>
        <p:spPr>
          <a:xfrm>
            <a:off x="3711548" y="5573208"/>
            <a:ext cx="6327052" cy="3970225"/>
          </a:xfrm>
          <a:prstGeom prst="rect">
            <a:avLst/>
          </a:prstGeom>
        </p:spPr>
      </p:pic>
      <p:grpSp>
        <p:nvGrpSpPr>
          <p:cNvPr id="64" name="그룹 63"/>
          <p:cNvGrpSpPr/>
          <p:nvPr/>
        </p:nvGrpSpPr>
        <p:grpSpPr>
          <a:xfrm>
            <a:off x="3486466" y="5419402"/>
            <a:ext cx="341194" cy="348916"/>
            <a:chOff x="5455736" y="7459833"/>
            <a:chExt cx="341194" cy="348916"/>
          </a:xfrm>
        </p:grpSpPr>
        <p:sp>
          <p:nvSpPr>
            <p:cNvPr id="65" name="타원 6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66" name="TextBox 6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67" name="그룹 66"/>
          <p:cNvGrpSpPr/>
          <p:nvPr/>
        </p:nvGrpSpPr>
        <p:grpSpPr>
          <a:xfrm>
            <a:off x="5370720" y="7580143"/>
            <a:ext cx="341194" cy="348916"/>
            <a:chOff x="5455736" y="7459833"/>
            <a:chExt cx="341194" cy="348916"/>
          </a:xfrm>
        </p:grpSpPr>
        <p:sp>
          <p:nvSpPr>
            <p:cNvPr id="68" name="타원 67"/>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69" name="TextBox 68"/>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70" name="그룹 69"/>
          <p:cNvGrpSpPr/>
          <p:nvPr/>
        </p:nvGrpSpPr>
        <p:grpSpPr>
          <a:xfrm>
            <a:off x="5367499" y="8044428"/>
            <a:ext cx="341194" cy="348916"/>
            <a:chOff x="5455736" y="7459833"/>
            <a:chExt cx="341194" cy="348916"/>
          </a:xfrm>
        </p:grpSpPr>
        <p:sp>
          <p:nvSpPr>
            <p:cNvPr id="71" name="타원 70"/>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72" name="TextBox 71"/>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73" name="그룹 72"/>
          <p:cNvGrpSpPr/>
          <p:nvPr/>
        </p:nvGrpSpPr>
        <p:grpSpPr>
          <a:xfrm>
            <a:off x="8973403" y="8926087"/>
            <a:ext cx="341194" cy="348916"/>
            <a:chOff x="5455736" y="7459833"/>
            <a:chExt cx="341194" cy="348916"/>
          </a:xfrm>
        </p:grpSpPr>
        <p:sp>
          <p:nvSpPr>
            <p:cNvPr id="74" name="타원 7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75" name="TextBox 74"/>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5</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76" name="그룹 75"/>
          <p:cNvGrpSpPr/>
          <p:nvPr/>
        </p:nvGrpSpPr>
        <p:grpSpPr>
          <a:xfrm>
            <a:off x="5367499" y="8473486"/>
            <a:ext cx="341194" cy="348916"/>
            <a:chOff x="5455736" y="7459833"/>
            <a:chExt cx="341194" cy="348916"/>
          </a:xfrm>
        </p:grpSpPr>
        <p:sp>
          <p:nvSpPr>
            <p:cNvPr id="77" name="타원 76"/>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78" name="TextBox 77"/>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21568883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그림 30"/>
          <p:cNvPicPr>
            <a:picLocks noChangeAspect="1"/>
          </p:cNvPicPr>
          <p:nvPr/>
        </p:nvPicPr>
        <p:blipFill rotWithShape="1">
          <a:blip r:embed="rId2"/>
          <a:srcRect t="561" b="-56225"/>
          <a:stretch/>
        </p:blipFill>
        <p:spPr>
          <a:xfrm>
            <a:off x="503998" y="2866253"/>
            <a:ext cx="12769086" cy="9393480"/>
          </a:xfrm>
          <a:prstGeom prst="rect">
            <a:avLst/>
          </a:prstGeom>
          <a:solidFill>
            <a:srgbClr val="FFFFFF"/>
          </a:solidFill>
          <a:ln>
            <a:solidFill>
              <a:schemeClr val="tx1"/>
            </a:solidFill>
          </a:ln>
        </p:spPr>
      </p:pic>
      <p:sp>
        <p:nvSpPr>
          <p:cNvPr id="2" name="슬라이드 번호 개체 틀 1"/>
          <p:cNvSpPr>
            <a:spLocks noGrp="1"/>
          </p:cNvSpPr>
          <p:nvPr>
            <p:ph type="sldNum" sz="quarter" idx="2"/>
          </p:nvPr>
        </p:nvSpPr>
        <p:spPr/>
        <p:txBody>
          <a:bodyPr/>
          <a:lstStyle/>
          <a:p>
            <a:fld id="{8C6B96FD-4AFF-42BE-940E-365E288D41F3}" type="slidenum">
              <a:rPr lang="en-US" altLang="ko-KR" smtClean="0"/>
              <a:pPr/>
              <a:t>16</a:t>
            </a:fld>
            <a:endParaRPr lang="ko-KR" altLang="en-US" dirty="0"/>
          </a:p>
        </p:txBody>
      </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프로젝트 조회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프로젝트 수정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866253"/>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프로젝트 수정 팝업에서 담당자 수정 버튼 클릭 시 담당자 수정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기존에 등록되어있던 담당자 체크</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수정 버튼 클릭 시 수정 완료 팝업 출력 후 프로젝트 수정 팝업 출력</a:t>
            </a:r>
          </a:p>
        </p:txBody>
      </p:sp>
      <p:pic>
        <p:nvPicPr>
          <p:cNvPr id="3" name="그림 2"/>
          <p:cNvPicPr>
            <a:picLocks noChangeAspect="1"/>
          </p:cNvPicPr>
          <p:nvPr/>
        </p:nvPicPr>
        <p:blipFill>
          <a:blip r:embed="rId3"/>
          <a:stretch>
            <a:fillRect/>
          </a:stretch>
        </p:blipFill>
        <p:spPr>
          <a:xfrm>
            <a:off x="12329386" y="3402466"/>
            <a:ext cx="835071" cy="346767"/>
          </a:xfrm>
          <a:prstGeom prst="rect">
            <a:avLst/>
          </a:prstGeom>
        </p:spPr>
      </p:pic>
      <p:sp>
        <p:nvSpPr>
          <p:cNvPr id="27" name="직사각형 26"/>
          <p:cNvSpPr/>
          <p:nvPr/>
        </p:nvSpPr>
        <p:spPr>
          <a:xfrm>
            <a:off x="492601" y="2883186"/>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16" name="그림 15"/>
          <p:cNvPicPr>
            <a:picLocks noChangeAspect="1"/>
          </p:cNvPicPr>
          <p:nvPr/>
        </p:nvPicPr>
        <p:blipFill>
          <a:blip r:embed="rId4"/>
          <a:stretch>
            <a:fillRect/>
          </a:stretch>
        </p:blipFill>
        <p:spPr>
          <a:xfrm>
            <a:off x="3633142" y="5217053"/>
            <a:ext cx="6507585" cy="4658400"/>
          </a:xfrm>
          <a:prstGeom prst="rect">
            <a:avLst/>
          </a:prstGeom>
        </p:spPr>
      </p:pic>
      <p:pic>
        <p:nvPicPr>
          <p:cNvPr id="17" name="그림 16">
            <a:extLst>
              <a:ext uri="{FF2B5EF4-FFF2-40B4-BE49-F238E27FC236}">
                <a16:creationId xmlns="" xmlns:a16="http://schemas.microsoft.com/office/drawing/2014/main" id="{00F1D987-474D-BC51-5307-9121102FEAA4}"/>
              </a:ext>
            </a:extLst>
          </p:cNvPr>
          <p:cNvPicPr>
            <a:picLocks noChangeAspect="1"/>
          </p:cNvPicPr>
          <p:nvPr/>
        </p:nvPicPr>
        <p:blipFill>
          <a:blip r:embed="rId5"/>
          <a:stretch>
            <a:fillRect/>
          </a:stretch>
        </p:blipFill>
        <p:spPr>
          <a:xfrm>
            <a:off x="11436093" y="9515895"/>
            <a:ext cx="4844269" cy="3283200"/>
          </a:xfrm>
          <a:prstGeom prst="rect">
            <a:avLst/>
          </a:prstGeom>
          <a:ln>
            <a:solidFill>
              <a:schemeClr val="tx1"/>
            </a:solidFill>
          </a:ln>
        </p:spPr>
      </p:pic>
      <p:sp>
        <p:nvSpPr>
          <p:cNvPr id="18" name="아래쪽 화살표 32">
            <a:extLst>
              <a:ext uri="{FF2B5EF4-FFF2-40B4-BE49-F238E27FC236}">
                <a16:creationId xmlns="" xmlns:a16="http://schemas.microsoft.com/office/drawing/2014/main" id="{ECB0DF76-698C-5DA9-5DD7-0400E12EECB1}"/>
              </a:ext>
            </a:extLst>
          </p:cNvPr>
          <p:cNvSpPr/>
          <p:nvPr/>
        </p:nvSpPr>
        <p:spPr>
          <a:xfrm rot="18229618">
            <a:off x="10338090" y="9723519"/>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nvGrpSpPr>
          <p:cNvPr id="19" name="그룹 18"/>
          <p:cNvGrpSpPr/>
          <p:nvPr/>
        </p:nvGrpSpPr>
        <p:grpSpPr>
          <a:xfrm>
            <a:off x="3372419" y="5033702"/>
            <a:ext cx="341194" cy="348916"/>
            <a:chOff x="5455736" y="7459833"/>
            <a:chExt cx="341194" cy="348916"/>
          </a:xfrm>
        </p:grpSpPr>
        <p:sp>
          <p:nvSpPr>
            <p:cNvPr id="22" name="타원 2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3" name="TextBox 22"/>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4" name="그룹 23"/>
          <p:cNvGrpSpPr/>
          <p:nvPr/>
        </p:nvGrpSpPr>
        <p:grpSpPr>
          <a:xfrm>
            <a:off x="3633142" y="6043007"/>
            <a:ext cx="341194" cy="348916"/>
            <a:chOff x="5455736" y="7459833"/>
            <a:chExt cx="341194" cy="348916"/>
          </a:xfrm>
        </p:grpSpPr>
        <p:sp>
          <p:nvSpPr>
            <p:cNvPr id="25" name="타원 2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6" name="TextBox 2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8" name="그룹 27"/>
          <p:cNvGrpSpPr/>
          <p:nvPr/>
        </p:nvGrpSpPr>
        <p:grpSpPr>
          <a:xfrm>
            <a:off x="9404433" y="9340804"/>
            <a:ext cx="341194" cy="348916"/>
            <a:chOff x="5455736" y="7459833"/>
            <a:chExt cx="341194" cy="348916"/>
          </a:xfrm>
        </p:grpSpPr>
        <p:sp>
          <p:nvSpPr>
            <p:cNvPr id="29" name="타원 28"/>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0" name="TextBox 29"/>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344663165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그림 19"/>
          <p:cNvPicPr>
            <a:picLocks noChangeAspect="1"/>
          </p:cNvPicPr>
          <p:nvPr/>
        </p:nvPicPr>
        <p:blipFill rotWithShape="1">
          <a:blip r:embed="rId2"/>
          <a:srcRect t="561" b="-56225"/>
          <a:stretch/>
        </p:blipFill>
        <p:spPr>
          <a:xfrm>
            <a:off x="503998" y="2866253"/>
            <a:ext cx="12769086" cy="9393480"/>
          </a:xfrm>
          <a:prstGeom prst="rect">
            <a:avLst/>
          </a:prstGeom>
          <a:solidFill>
            <a:srgbClr val="FFFFFF"/>
          </a:solidFill>
          <a:ln>
            <a:solidFill>
              <a:schemeClr val="tx1"/>
            </a:solidFill>
          </a:ln>
        </p:spPr>
      </p:pic>
      <p:sp>
        <p:nvSpPr>
          <p:cNvPr id="21" name="직사각형 20"/>
          <p:cNvSpPr/>
          <p:nvPr/>
        </p:nvSpPr>
        <p:spPr>
          <a:xfrm>
            <a:off x="509813" y="2883186"/>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17</a:t>
            </a:fld>
            <a:endParaRPr lang="ko-KR" altLang="en-US" dirty="0"/>
          </a:p>
        </p:txBody>
      </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프로젝트 조회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프로젝트 삭제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pic>
        <p:nvPicPr>
          <p:cNvPr id="3" name="그림 2"/>
          <p:cNvPicPr>
            <a:picLocks noChangeAspect="1"/>
          </p:cNvPicPr>
          <p:nvPr/>
        </p:nvPicPr>
        <p:blipFill>
          <a:blip r:embed="rId3"/>
          <a:stretch>
            <a:fillRect/>
          </a:stretch>
        </p:blipFill>
        <p:spPr>
          <a:xfrm>
            <a:off x="12329386" y="3402466"/>
            <a:ext cx="835071" cy="346767"/>
          </a:xfrm>
          <a:prstGeom prst="rect">
            <a:avLst/>
          </a:prstGeom>
        </p:spPr>
      </p:pic>
      <p:sp>
        <p:nvSpPr>
          <p:cNvPr id="22"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프로젝트 목록의       삭제 버튼 또는 프로젝트 상세조회의 삭제 버튼 클릭 시 프로젝트 삭제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확인 버튼 클릭 시 삭제 완료 팝업 출력</a:t>
            </a:r>
            <a:endParaRPr lang="en-US" altLang="ko-KR" sz="2250" dirty="0">
              <a:solidFill>
                <a:srgbClr val="151826"/>
              </a:solidFill>
              <a:latin typeface="Campton Light" panose="020B0004020102020203" pitchFamily="34" charset="0"/>
            </a:endParaRPr>
          </a:p>
        </p:txBody>
      </p:sp>
      <p:pic>
        <p:nvPicPr>
          <p:cNvPr id="23" name="그림 22">
            <a:extLst>
              <a:ext uri="{FF2B5EF4-FFF2-40B4-BE49-F238E27FC236}">
                <a16:creationId xmlns="" xmlns:a16="http://schemas.microsoft.com/office/drawing/2014/main" id="{AF2AE2A6-8103-EC48-9B38-23C78716C81F}"/>
              </a:ext>
            </a:extLst>
          </p:cNvPr>
          <p:cNvPicPr>
            <a:picLocks noChangeAspect="1"/>
          </p:cNvPicPr>
          <p:nvPr/>
        </p:nvPicPr>
        <p:blipFill rotWithShape="1">
          <a:blip r:embed="rId4"/>
          <a:srcRect l="95393" t="35098" r="2221" b="59866"/>
          <a:stretch/>
        </p:blipFill>
        <p:spPr>
          <a:xfrm>
            <a:off x="16142932" y="2900182"/>
            <a:ext cx="462280" cy="520065"/>
          </a:xfrm>
          <a:prstGeom prst="rect">
            <a:avLst/>
          </a:prstGeom>
          <a:ln>
            <a:noFill/>
          </a:ln>
        </p:spPr>
      </p:pic>
      <p:pic>
        <p:nvPicPr>
          <p:cNvPr id="24" name="그림 23"/>
          <p:cNvPicPr>
            <a:picLocks noChangeAspect="1"/>
          </p:cNvPicPr>
          <p:nvPr/>
        </p:nvPicPr>
        <p:blipFill>
          <a:blip r:embed="rId5"/>
          <a:stretch>
            <a:fillRect/>
          </a:stretch>
        </p:blipFill>
        <p:spPr>
          <a:xfrm>
            <a:off x="4416703" y="5938000"/>
            <a:ext cx="4963257" cy="3334537"/>
          </a:xfrm>
          <a:prstGeom prst="rect">
            <a:avLst/>
          </a:prstGeom>
          <a:ln>
            <a:noFill/>
          </a:ln>
        </p:spPr>
      </p:pic>
      <p:sp>
        <p:nvSpPr>
          <p:cNvPr id="33" name="아래쪽 화살표 32"/>
          <p:cNvSpPr/>
          <p:nvPr/>
        </p:nvSpPr>
        <p:spPr>
          <a:xfrm rot="17559519">
            <a:off x="10150044" y="8970843"/>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37" name="그림 36">
            <a:extLst>
              <a:ext uri="{FF2B5EF4-FFF2-40B4-BE49-F238E27FC236}">
                <a16:creationId xmlns="" xmlns:a16="http://schemas.microsoft.com/office/drawing/2014/main" id="{D837D486-93E4-9C84-2DC0-7EC2CDF9D511}"/>
              </a:ext>
            </a:extLst>
          </p:cNvPr>
          <p:cNvPicPr>
            <a:picLocks noChangeAspect="1"/>
          </p:cNvPicPr>
          <p:nvPr/>
        </p:nvPicPr>
        <p:blipFill>
          <a:blip r:embed="rId6"/>
          <a:stretch>
            <a:fillRect/>
          </a:stretch>
        </p:blipFill>
        <p:spPr>
          <a:xfrm>
            <a:off x="11820772" y="9272537"/>
            <a:ext cx="4784440" cy="3283200"/>
          </a:xfrm>
          <a:prstGeom prst="rect">
            <a:avLst/>
          </a:prstGeom>
          <a:ln>
            <a:solidFill>
              <a:schemeClr val="tx1"/>
            </a:solidFill>
          </a:ln>
        </p:spPr>
      </p:pic>
      <p:grpSp>
        <p:nvGrpSpPr>
          <p:cNvPr id="38" name="그룹 37"/>
          <p:cNvGrpSpPr/>
          <p:nvPr/>
        </p:nvGrpSpPr>
        <p:grpSpPr>
          <a:xfrm>
            <a:off x="4305736" y="5817757"/>
            <a:ext cx="341194" cy="348916"/>
            <a:chOff x="5455736" y="7459833"/>
            <a:chExt cx="341194" cy="348916"/>
          </a:xfrm>
        </p:grpSpPr>
        <p:sp>
          <p:nvSpPr>
            <p:cNvPr id="39" name="타원 38"/>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0" name="TextBox 39"/>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1" name="그룹 40"/>
          <p:cNvGrpSpPr/>
          <p:nvPr/>
        </p:nvGrpSpPr>
        <p:grpSpPr>
          <a:xfrm>
            <a:off x="7742931" y="8516114"/>
            <a:ext cx="341194" cy="348916"/>
            <a:chOff x="5455736" y="7459833"/>
            <a:chExt cx="341194" cy="348916"/>
          </a:xfrm>
        </p:grpSpPr>
        <p:sp>
          <p:nvSpPr>
            <p:cNvPr id="42" name="타원 4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3" name="TextBox 42"/>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344606968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그림 20"/>
          <p:cNvPicPr>
            <a:picLocks noChangeAspect="1"/>
          </p:cNvPicPr>
          <p:nvPr/>
        </p:nvPicPr>
        <p:blipFill rotWithShape="1">
          <a:blip r:embed="rId2"/>
          <a:srcRect t="561" b="-56225"/>
          <a:stretch/>
        </p:blipFill>
        <p:spPr>
          <a:xfrm>
            <a:off x="503998" y="2866253"/>
            <a:ext cx="12769086" cy="9393480"/>
          </a:xfrm>
          <a:prstGeom prst="rect">
            <a:avLst/>
          </a:prstGeom>
          <a:solidFill>
            <a:srgbClr val="FFFFFF"/>
          </a:solidFill>
          <a:ln>
            <a:solidFill>
              <a:schemeClr val="tx1"/>
            </a:solidFill>
          </a:ln>
        </p:spPr>
      </p:pic>
      <p:sp>
        <p:nvSpPr>
          <p:cNvPr id="23" name="직사각형 22"/>
          <p:cNvSpPr/>
          <p:nvPr/>
        </p:nvSpPr>
        <p:spPr>
          <a:xfrm>
            <a:off x="509813" y="2883186"/>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18</a:t>
            </a:fld>
            <a:endParaRPr lang="ko-KR" altLang="en-US" dirty="0"/>
          </a:p>
        </p:txBody>
      </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프로젝트 조회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프로젝트의 산출물 다운로드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pic>
        <p:nvPicPr>
          <p:cNvPr id="3" name="그림 2"/>
          <p:cNvPicPr>
            <a:picLocks noChangeAspect="1"/>
          </p:cNvPicPr>
          <p:nvPr/>
        </p:nvPicPr>
        <p:blipFill>
          <a:blip r:embed="rId3"/>
          <a:stretch>
            <a:fillRect/>
          </a:stretch>
        </p:blipFill>
        <p:spPr>
          <a:xfrm>
            <a:off x="12329386" y="3402466"/>
            <a:ext cx="835071" cy="346767"/>
          </a:xfrm>
          <a:prstGeom prst="rect">
            <a:avLst/>
          </a:prstGeom>
        </p:spPr>
      </p:pic>
      <p:sp>
        <p:nvSpPr>
          <p:cNvPr id="22"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프로젝트 목록의       산출물 다운로드 버튼 또는 프로젝트 상세조회의 산출물 다운로드  버튼 클릭 시 산출물 다운로드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확인 버튼 클릭 시 다운로드 완료 팝업 출력 후 </a:t>
            </a:r>
            <a:r>
              <a:rPr lang="en-US" altLang="ko-KR" sz="2250" dirty="0">
                <a:solidFill>
                  <a:srgbClr val="151826"/>
                </a:solidFill>
                <a:latin typeface="Campton Light" panose="020B0004020102020203" pitchFamily="34" charset="0"/>
              </a:rPr>
              <a:t>zip </a:t>
            </a:r>
            <a:r>
              <a:rPr lang="ko-KR" altLang="en-US" sz="2250" dirty="0">
                <a:solidFill>
                  <a:srgbClr val="151826"/>
                </a:solidFill>
                <a:latin typeface="Campton Light" panose="020B0004020102020203" pitchFamily="34" charset="0"/>
              </a:rPr>
              <a:t>파일로 파일 다운로드</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pic>
        <p:nvPicPr>
          <p:cNvPr id="20" name="그림 19"/>
          <p:cNvPicPr>
            <a:picLocks noChangeAspect="1"/>
          </p:cNvPicPr>
          <p:nvPr/>
        </p:nvPicPr>
        <p:blipFill>
          <a:blip r:embed="rId4"/>
          <a:stretch>
            <a:fillRect/>
          </a:stretch>
        </p:blipFill>
        <p:spPr>
          <a:xfrm>
            <a:off x="4620892" y="5636485"/>
            <a:ext cx="4704858" cy="3262035"/>
          </a:xfrm>
          <a:prstGeom prst="rect">
            <a:avLst/>
          </a:prstGeom>
        </p:spPr>
      </p:pic>
      <p:pic>
        <p:nvPicPr>
          <p:cNvPr id="43" name="그림 42"/>
          <p:cNvPicPr>
            <a:picLocks noChangeAspect="1"/>
          </p:cNvPicPr>
          <p:nvPr/>
        </p:nvPicPr>
        <p:blipFill>
          <a:blip r:embed="rId5"/>
          <a:stretch>
            <a:fillRect/>
          </a:stretch>
        </p:blipFill>
        <p:spPr>
          <a:xfrm>
            <a:off x="11237751" y="9302289"/>
            <a:ext cx="4704858" cy="3246352"/>
          </a:xfrm>
          <a:prstGeom prst="rect">
            <a:avLst/>
          </a:prstGeom>
          <a:ln>
            <a:solidFill>
              <a:schemeClr val="tx1"/>
            </a:solidFill>
          </a:ln>
        </p:spPr>
      </p:pic>
      <p:sp>
        <p:nvSpPr>
          <p:cNvPr id="44" name="아래쪽 화살표 43"/>
          <p:cNvSpPr/>
          <p:nvPr/>
        </p:nvSpPr>
        <p:spPr>
          <a:xfrm rot="17559519">
            <a:off x="9987578" y="8489845"/>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45" name="그림 44"/>
          <p:cNvPicPr>
            <a:picLocks noChangeAspect="1"/>
          </p:cNvPicPr>
          <p:nvPr/>
        </p:nvPicPr>
        <p:blipFill rotWithShape="1">
          <a:blip r:embed="rId6"/>
          <a:srcRect l="93247" t="29091" r="4814" b="66838"/>
          <a:stretch/>
        </p:blipFill>
        <p:spPr>
          <a:xfrm>
            <a:off x="16160508" y="2967851"/>
            <a:ext cx="403467" cy="403465"/>
          </a:xfrm>
          <a:prstGeom prst="rect">
            <a:avLst/>
          </a:prstGeom>
          <a:solidFill>
            <a:srgbClr val="FFFFFF"/>
          </a:solidFill>
          <a:ln>
            <a:noFill/>
          </a:ln>
        </p:spPr>
      </p:pic>
      <p:grpSp>
        <p:nvGrpSpPr>
          <p:cNvPr id="46" name="그룹 45"/>
          <p:cNvGrpSpPr/>
          <p:nvPr/>
        </p:nvGrpSpPr>
        <p:grpSpPr>
          <a:xfrm>
            <a:off x="4453942" y="5530490"/>
            <a:ext cx="341194" cy="348916"/>
            <a:chOff x="5455736" y="7459833"/>
            <a:chExt cx="341194" cy="348916"/>
          </a:xfrm>
        </p:grpSpPr>
        <p:sp>
          <p:nvSpPr>
            <p:cNvPr id="47" name="타원 46"/>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8" name="TextBox 47"/>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9" name="그룹 48"/>
          <p:cNvGrpSpPr/>
          <p:nvPr/>
        </p:nvGrpSpPr>
        <p:grpSpPr>
          <a:xfrm>
            <a:off x="7775015" y="8082192"/>
            <a:ext cx="341194" cy="348916"/>
            <a:chOff x="5455736" y="7459833"/>
            <a:chExt cx="341194" cy="348916"/>
          </a:xfrm>
        </p:grpSpPr>
        <p:sp>
          <p:nvSpPr>
            <p:cNvPr id="50" name="타원 4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1" name="TextBox 50"/>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243638936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 HEADER"/>
          <p:cNvSpPr txBox="1"/>
          <p:nvPr/>
        </p:nvSpPr>
        <p:spPr>
          <a:xfrm>
            <a:off x="504000" y="6357863"/>
            <a:ext cx="1349120" cy="1000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en-US" altLang="ko-KR" sz="6000" dirty="0">
                <a:solidFill>
                  <a:schemeClr val="bg1"/>
                </a:solidFill>
                <a:latin typeface="Campton Medium" panose="020B0004020102020203" pitchFamily="34" charset="0"/>
                <a:ea typeface="NanumSquare" panose="020B0600000101010101" pitchFamily="34" charset="-127"/>
              </a:rPr>
              <a:t>03</a:t>
            </a:r>
            <a:endParaRPr lang="en-US" sz="6000" dirty="0">
              <a:solidFill>
                <a:schemeClr val="bg1"/>
              </a:solidFill>
              <a:latin typeface="Campton Medium" panose="020B0004020102020203" pitchFamily="34" charset="0"/>
              <a:ea typeface="NanumSquare" panose="020B0600000101010101" pitchFamily="34" charset="-127"/>
            </a:endParaRPr>
          </a:p>
        </p:txBody>
      </p:sp>
      <p:sp>
        <p:nvSpPr>
          <p:cNvPr id="3" name="SUB HEADER"/>
          <p:cNvSpPr txBox="1"/>
          <p:nvPr/>
        </p:nvSpPr>
        <p:spPr>
          <a:xfrm>
            <a:off x="2991256" y="6357863"/>
            <a:ext cx="14792744" cy="1000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6000" dirty="0">
                <a:solidFill>
                  <a:schemeClr val="bg1"/>
                </a:solidFill>
                <a:latin typeface="나눔스퀘어 ExtraBold" panose="020B0600000101010101" pitchFamily="50" charset="-127"/>
                <a:ea typeface="나눔스퀘어 ExtraBold" panose="020B0600000101010101" pitchFamily="50" charset="-127"/>
              </a:rPr>
              <a:t>프로젝트 </a:t>
            </a:r>
            <a:r>
              <a:rPr lang="en-US" altLang="ko-KR" sz="6000" dirty="0">
                <a:solidFill>
                  <a:schemeClr val="bg1"/>
                </a:solidFill>
                <a:latin typeface="나눔스퀘어 ExtraBold" panose="020B0600000101010101" pitchFamily="50" charset="-127"/>
                <a:ea typeface="나눔스퀘어 ExtraBold" panose="020B0600000101010101" pitchFamily="50" charset="-127"/>
              </a:rPr>
              <a:t>(</a:t>
            </a:r>
            <a:r>
              <a:rPr lang="ko-KR" altLang="en-US" sz="6000" dirty="0">
                <a:solidFill>
                  <a:schemeClr val="bg1"/>
                </a:solidFill>
                <a:latin typeface="나눔스퀘어 ExtraBold" panose="020B0600000101010101" pitchFamily="50" charset="-127"/>
                <a:ea typeface="나눔스퀘어 ExtraBold" panose="020B0600000101010101" pitchFamily="50" charset="-127"/>
              </a:rPr>
              <a:t>검수</a:t>
            </a:r>
            <a:r>
              <a:rPr lang="en-US" altLang="ko-KR" sz="6000" dirty="0">
                <a:solidFill>
                  <a:schemeClr val="bg1"/>
                </a:solidFill>
                <a:latin typeface="나눔스퀘어 ExtraBold" panose="020B0600000101010101" pitchFamily="50" charset="-127"/>
                <a:ea typeface="나눔스퀘어 ExtraBold" panose="020B0600000101010101" pitchFamily="50" charset="-127"/>
              </a:rPr>
              <a:t>)</a:t>
            </a:r>
          </a:p>
        </p:txBody>
      </p:sp>
    </p:spTree>
    <p:extLst>
      <p:ext uri="{BB962C8B-B14F-4D97-AF65-F5344CB8AC3E}">
        <p14:creationId xmlns:p14="http://schemas.microsoft.com/office/powerpoint/2010/main" val="219891667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2"/>
          </p:nvPr>
        </p:nvSpPr>
        <p:spPr/>
        <p:txBody>
          <a:bodyPr/>
          <a:lstStyle/>
          <a:p>
            <a:fld id="{99DFE2B2-52A8-4AFF-AE37-9D681B70BA6F}" type="slidenum">
              <a:rPr lang="en-US" altLang="ko-KR" smtClean="0"/>
              <a:pPr/>
              <a:t>2</a:t>
            </a:fld>
            <a:endParaRPr lang="ko-KR" altLang="en-US" dirty="0"/>
          </a:p>
        </p:txBody>
      </p:sp>
      <p:sp>
        <p:nvSpPr>
          <p:cNvPr id="3" name="SUB HEADER"/>
          <p:cNvSpPr txBox="1"/>
          <p:nvPr/>
        </p:nvSpPr>
        <p:spPr>
          <a:xfrm>
            <a:off x="504000" y="4011563"/>
            <a:ext cx="17280000" cy="1000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6000" dirty="0">
                <a:solidFill>
                  <a:srgbClr val="151826"/>
                </a:solidFill>
                <a:latin typeface="나눔스퀘어 ExtraBold" panose="020B0600000101010101" pitchFamily="50" charset="-127"/>
                <a:ea typeface="나눔스퀘어 ExtraBold" panose="020B0600000101010101" pitchFamily="50" charset="-127"/>
              </a:rPr>
              <a:t>산출물 관리 시스템</a:t>
            </a:r>
            <a:endParaRPr lang="en-US" altLang="ko-KR" sz="6000" dirty="0">
              <a:solidFill>
                <a:srgbClr val="151826"/>
              </a:solidFill>
              <a:latin typeface="나눔스퀘어 ExtraBold" panose="020B0600000101010101" pitchFamily="50" charset="-127"/>
              <a:ea typeface="나눔스퀘어 ExtraBold" panose="020B0600000101010101" pitchFamily="50" charset="-127"/>
            </a:endParaRPr>
          </a:p>
        </p:txBody>
      </p:sp>
      <p:grpSp>
        <p:nvGrpSpPr>
          <p:cNvPr id="13" name="그룹 12"/>
          <p:cNvGrpSpPr/>
          <p:nvPr/>
        </p:nvGrpSpPr>
        <p:grpSpPr>
          <a:xfrm>
            <a:off x="8926778" y="9427732"/>
            <a:ext cx="8903047" cy="1586162"/>
            <a:chOff x="9485573" y="9360000"/>
            <a:chExt cx="8903047" cy="1586162"/>
          </a:xfrm>
        </p:grpSpPr>
        <p:sp>
          <p:nvSpPr>
            <p:cNvPr id="4" name="Contents A…">
              <a:extLst>
                <a:ext uri="{FF2B5EF4-FFF2-40B4-BE49-F238E27FC236}">
                  <a16:creationId xmlns="" xmlns:a16="http://schemas.microsoft.com/office/drawing/2014/main" id="{46BCBC5B-3DE2-F649-AE18-564C8710CB36}"/>
                </a:ext>
              </a:extLst>
            </p:cNvPr>
            <p:cNvSpPr txBox="1"/>
            <p:nvPr/>
          </p:nvSpPr>
          <p:spPr>
            <a:xfrm>
              <a:off x="9485573" y="10074128"/>
              <a:ext cx="2227736" cy="4231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p>
              <a:pPr marL="204788" indent="-204788" defTabSz="1828754">
                <a:spcBef>
                  <a:spcPts val="750"/>
                </a:spcBef>
                <a:buFont typeface="Arial" panose="020B0604020202020204" pitchFamily="34" charset="0"/>
                <a:buChar char="•"/>
                <a:defRPr sz="3000" b="0">
                  <a:solidFill>
                    <a:srgbClr val="5E5E5E"/>
                  </a:solidFill>
                  <a:latin typeface="Campton Medium"/>
                  <a:ea typeface="Campton Medium"/>
                  <a:cs typeface="Campton Medium"/>
                  <a:sym typeface="Campton Medium"/>
                </a:defRPr>
              </a:pPr>
              <a:r>
                <a:rPr lang="ko-KR" altLang="en-US" sz="2250" dirty="0">
                  <a:solidFill>
                    <a:srgbClr val="989AA2"/>
                  </a:solidFill>
                  <a:latin typeface="나눔스퀘어" panose="020B0600000101010101" pitchFamily="50" charset="-127"/>
                  <a:ea typeface="나눔스퀘어" panose="020B0600000101010101" pitchFamily="50" charset="-127"/>
                </a:rPr>
                <a:t>로그인 화면</a:t>
              </a:r>
              <a:endParaRPr lang="en-US" altLang="ko-KR" sz="2250" dirty="0">
                <a:solidFill>
                  <a:srgbClr val="989AA2"/>
                </a:solidFill>
                <a:latin typeface="나눔스퀘어" panose="020B0600000101010101" pitchFamily="50" charset="-127"/>
                <a:ea typeface="나눔스퀘어" panose="020B0600000101010101" pitchFamily="50" charset="-127"/>
              </a:endParaRPr>
            </a:p>
          </p:txBody>
        </p:sp>
        <p:sp>
          <p:nvSpPr>
            <p:cNvPr id="5" name="SUB HEADER"/>
            <p:cNvSpPr txBox="1"/>
            <p:nvPr/>
          </p:nvSpPr>
          <p:spPr>
            <a:xfrm>
              <a:off x="9487547" y="9360000"/>
              <a:ext cx="1903596" cy="446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2400" dirty="0">
                  <a:solidFill>
                    <a:srgbClr val="151826"/>
                  </a:solidFill>
                  <a:latin typeface="나눔스퀘어 ExtraBold" panose="020B0600000101010101" pitchFamily="50" charset="-127"/>
                  <a:ea typeface="나눔스퀘어 ExtraBold" panose="020B0600000101010101" pitchFamily="50" charset="-127"/>
                </a:rPr>
                <a:t>로그인</a:t>
              </a:r>
              <a:endParaRPr lang="en-US" sz="2400" dirty="0">
                <a:solidFill>
                  <a:srgbClr val="151826"/>
                </a:solidFill>
                <a:latin typeface="나눔스퀘어 ExtraBold" panose="020B0600000101010101" pitchFamily="50" charset="-127"/>
                <a:ea typeface="나눔스퀘어 ExtraBold" panose="020B0600000101010101" pitchFamily="50" charset="-127"/>
              </a:endParaRPr>
            </a:p>
          </p:txBody>
        </p:sp>
        <p:sp>
          <p:nvSpPr>
            <p:cNvPr id="6" name="Contents A…">
              <a:extLst>
                <a:ext uri="{FF2B5EF4-FFF2-40B4-BE49-F238E27FC236}">
                  <a16:creationId xmlns="" xmlns:a16="http://schemas.microsoft.com/office/drawing/2014/main" id="{46BCBC5B-3DE2-F649-AE18-564C8710CB36}"/>
                </a:ext>
              </a:extLst>
            </p:cNvPr>
            <p:cNvSpPr txBox="1"/>
            <p:nvPr/>
          </p:nvSpPr>
          <p:spPr>
            <a:xfrm>
              <a:off x="12337841" y="10074128"/>
              <a:ext cx="809837" cy="872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numCol="1" anchor="t">
              <a:spAutoFit/>
            </a:bodyPr>
            <a:lstStyle/>
            <a:p>
              <a:pPr marL="204788" indent="-204788" defTabSz="1828754">
                <a:spcBef>
                  <a:spcPts val="750"/>
                </a:spcBef>
                <a:buFont typeface="Arial" panose="020B0604020202020204" pitchFamily="34" charset="0"/>
                <a:buChar char="•"/>
                <a:defRPr sz="3000" b="0">
                  <a:solidFill>
                    <a:srgbClr val="5E5E5E"/>
                  </a:solidFill>
                  <a:latin typeface="Campton Medium"/>
                  <a:ea typeface="Campton Medium"/>
                  <a:cs typeface="Campton Medium"/>
                  <a:sym typeface="Campton Medium"/>
                </a:defRPr>
              </a:pPr>
              <a:r>
                <a:rPr lang="ko-KR" altLang="en-US" sz="2250" dirty="0">
                  <a:solidFill>
                    <a:srgbClr val="989AA2"/>
                  </a:solidFill>
                  <a:latin typeface="나눔스퀘어" panose="020B0600000101010101" pitchFamily="50" charset="-127"/>
                  <a:ea typeface="나눔스퀘어" panose="020B0600000101010101" pitchFamily="50" charset="-127"/>
                </a:rPr>
                <a:t>조회</a:t>
              </a:r>
              <a:endParaRPr lang="en-US" altLang="ko-KR" sz="2250" dirty="0">
                <a:solidFill>
                  <a:srgbClr val="989AA2"/>
                </a:solidFill>
                <a:latin typeface="나눔스퀘어" panose="020B0600000101010101" pitchFamily="50" charset="-127"/>
                <a:ea typeface="나눔스퀘어" panose="020B0600000101010101" pitchFamily="50" charset="-127"/>
              </a:endParaRPr>
            </a:p>
            <a:p>
              <a:pPr marL="204788" indent="-204788" defTabSz="1828754">
                <a:spcBef>
                  <a:spcPts val="750"/>
                </a:spcBef>
                <a:buFont typeface="Arial" panose="020B0604020202020204" pitchFamily="34" charset="0"/>
                <a:buChar char="•"/>
                <a:defRPr sz="3000" b="0">
                  <a:solidFill>
                    <a:srgbClr val="5E5E5E"/>
                  </a:solidFill>
                  <a:latin typeface="Campton Medium"/>
                  <a:ea typeface="Campton Medium"/>
                  <a:cs typeface="Campton Medium"/>
                  <a:sym typeface="Campton Medium"/>
                </a:defRPr>
              </a:pPr>
              <a:r>
                <a:rPr lang="ko-KR" altLang="en-US" sz="2250" dirty="0">
                  <a:solidFill>
                    <a:srgbClr val="989AA2"/>
                  </a:solidFill>
                  <a:latin typeface="나눔스퀘어" panose="020B0600000101010101" pitchFamily="50" charset="-127"/>
                  <a:ea typeface="나눔스퀘어" panose="020B0600000101010101" pitchFamily="50" charset="-127"/>
                </a:rPr>
                <a:t>검수</a:t>
              </a:r>
              <a:endParaRPr lang="en-US" altLang="ko-KR" sz="2250" dirty="0">
                <a:solidFill>
                  <a:srgbClr val="989AA2"/>
                </a:solidFill>
                <a:latin typeface="나눔스퀘어" panose="020B0600000101010101" pitchFamily="50" charset="-127"/>
                <a:ea typeface="나눔스퀘어" panose="020B0600000101010101" pitchFamily="50" charset="-127"/>
              </a:endParaRPr>
            </a:p>
          </p:txBody>
        </p:sp>
        <p:sp>
          <p:nvSpPr>
            <p:cNvPr id="7" name="SUB HEADER"/>
            <p:cNvSpPr txBox="1"/>
            <p:nvPr/>
          </p:nvSpPr>
          <p:spPr>
            <a:xfrm>
              <a:off x="12339816" y="9360000"/>
              <a:ext cx="1903596" cy="446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2400" dirty="0">
                  <a:solidFill>
                    <a:srgbClr val="151826"/>
                  </a:solidFill>
                  <a:latin typeface="나눔스퀘어 ExtraBold" panose="020B0600000101010101" pitchFamily="50" charset="-127"/>
                  <a:ea typeface="나눔스퀘어 ExtraBold" panose="020B0600000101010101" pitchFamily="50" charset="-127"/>
                </a:rPr>
                <a:t>프로젝트</a:t>
              </a:r>
              <a:endParaRPr lang="en-US" altLang="ko-KR" sz="2400" dirty="0">
                <a:solidFill>
                  <a:srgbClr val="151826"/>
                </a:solidFill>
                <a:latin typeface="나눔스퀘어 ExtraBold" panose="020B0600000101010101" pitchFamily="50" charset="-127"/>
                <a:ea typeface="나눔스퀘어 ExtraBold" panose="020B0600000101010101" pitchFamily="50" charset="-127"/>
              </a:endParaRPr>
            </a:p>
          </p:txBody>
        </p:sp>
        <p:sp>
          <p:nvSpPr>
            <p:cNvPr id="8" name="Contents A…">
              <a:extLst>
                <a:ext uri="{FF2B5EF4-FFF2-40B4-BE49-F238E27FC236}">
                  <a16:creationId xmlns="" xmlns:a16="http://schemas.microsoft.com/office/drawing/2014/main" id="{46BCBC5B-3DE2-F649-AE18-564C8710CB36}"/>
                </a:ext>
              </a:extLst>
            </p:cNvPr>
            <p:cNvSpPr txBox="1"/>
            <p:nvPr/>
          </p:nvSpPr>
          <p:spPr>
            <a:xfrm>
              <a:off x="14549506" y="10074128"/>
              <a:ext cx="809837" cy="872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numCol="1" anchor="t">
              <a:spAutoFit/>
            </a:bodyPr>
            <a:lstStyle/>
            <a:p>
              <a:pPr marL="204788" indent="-204788" defTabSz="1828754">
                <a:spcBef>
                  <a:spcPts val="750"/>
                </a:spcBef>
                <a:buFont typeface="Arial" panose="020B0604020202020204" pitchFamily="34" charset="0"/>
                <a:buChar char="•"/>
                <a:defRPr sz="3000" b="0">
                  <a:solidFill>
                    <a:srgbClr val="5E5E5E"/>
                  </a:solidFill>
                  <a:latin typeface="Campton Medium"/>
                  <a:ea typeface="Campton Medium"/>
                  <a:cs typeface="Campton Medium"/>
                  <a:sym typeface="Campton Medium"/>
                </a:defRPr>
              </a:pPr>
              <a:r>
                <a:rPr lang="ko-KR" altLang="en-US" sz="2250" dirty="0">
                  <a:solidFill>
                    <a:srgbClr val="989AA2"/>
                  </a:solidFill>
                  <a:latin typeface="나눔스퀘어" panose="020B0600000101010101" pitchFamily="50" charset="-127"/>
                  <a:ea typeface="나눔스퀘어" panose="020B0600000101010101" pitchFamily="50" charset="-127"/>
                </a:rPr>
                <a:t>조회</a:t>
              </a:r>
              <a:endParaRPr lang="en-US" altLang="ko-KR" sz="2250" dirty="0">
                <a:solidFill>
                  <a:srgbClr val="989AA2"/>
                </a:solidFill>
                <a:latin typeface="나눔스퀘어" panose="020B0600000101010101" pitchFamily="50" charset="-127"/>
                <a:ea typeface="나눔스퀘어" panose="020B0600000101010101" pitchFamily="50" charset="-127"/>
              </a:endParaRPr>
            </a:p>
            <a:p>
              <a:pPr marL="204788" indent="-204788" defTabSz="1828754">
                <a:spcBef>
                  <a:spcPts val="750"/>
                </a:spcBef>
                <a:buFont typeface="Arial" panose="020B0604020202020204" pitchFamily="34" charset="0"/>
                <a:buChar char="•"/>
                <a:defRPr sz="3000" b="0">
                  <a:solidFill>
                    <a:srgbClr val="5E5E5E"/>
                  </a:solidFill>
                  <a:latin typeface="Campton Medium"/>
                  <a:ea typeface="Campton Medium"/>
                  <a:cs typeface="Campton Medium"/>
                  <a:sym typeface="Campton Medium"/>
                </a:defRPr>
              </a:pPr>
              <a:r>
                <a:rPr lang="ko-KR" altLang="en-US" sz="2250" dirty="0">
                  <a:solidFill>
                    <a:srgbClr val="989AA2"/>
                  </a:solidFill>
                  <a:latin typeface="나눔스퀘어" panose="020B0600000101010101" pitchFamily="50" charset="-127"/>
                  <a:ea typeface="나눔스퀘어" panose="020B0600000101010101" pitchFamily="50" charset="-127"/>
                </a:rPr>
                <a:t>등록</a:t>
              </a:r>
              <a:endParaRPr lang="en-US" altLang="ko-KR" sz="2250" dirty="0">
                <a:solidFill>
                  <a:srgbClr val="989AA2"/>
                </a:solidFill>
                <a:latin typeface="나눔스퀘어" panose="020B0600000101010101" pitchFamily="50" charset="-127"/>
                <a:ea typeface="나눔스퀘어" panose="020B0600000101010101" pitchFamily="50" charset="-127"/>
              </a:endParaRPr>
            </a:p>
          </p:txBody>
        </p:sp>
        <p:sp>
          <p:nvSpPr>
            <p:cNvPr id="9" name="SUB HEADER"/>
            <p:cNvSpPr txBox="1"/>
            <p:nvPr/>
          </p:nvSpPr>
          <p:spPr>
            <a:xfrm>
              <a:off x="14551481" y="9360000"/>
              <a:ext cx="1903596" cy="446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2400" dirty="0">
                  <a:solidFill>
                    <a:srgbClr val="151826"/>
                  </a:solidFill>
                  <a:latin typeface="나눔스퀘어 ExtraBold" panose="020B0600000101010101" pitchFamily="50" charset="-127"/>
                  <a:ea typeface="나눔스퀘어 ExtraBold" panose="020B0600000101010101" pitchFamily="50" charset="-127"/>
                </a:rPr>
                <a:t>산출물</a:t>
              </a:r>
              <a:endParaRPr lang="en-US" altLang="ko-KR" sz="2400" dirty="0">
                <a:solidFill>
                  <a:srgbClr val="151826"/>
                </a:solidFill>
                <a:latin typeface="나눔스퀘어 ExtraBold" panose="020B0600000101010101" pitchFamily="50" charset="-127"/>
                <a:ea typeface="나눔스퀘어 ExtraBold" panose="020B0600000101010101" pitchFamily="50" charset="-127"/>
              </a:endParaRPr>
            </a:p>
          </p:txBody>
        </p:sp>
        <p:sp>
          <p:nvSpPr>
            <p:cNvPr id="11" name="Contents A…">
              <a:extLst>
                <a:ext uri="{FF2B5EF4-FFF2-40B4-BE49-F238E27FC236}">
                  <a16:creationId xmlns="" xmlns:a16="http://schemas.microsoft.com/office/drawing/2014/main" id="{46BCBC5B-3DE2-F649-AE18-564C8710CB36}"/>
                </a:ext>
              </a:extLst>
            </p:cNvPr>
            <p:cNvSpPr txBox="1"/>
            <p:nvPr/>
          </p:nvSpPr>
          <p:spPr>
            <a:xfrm>
              <a:off x="16455077" y="10074128"/>
              <a:ext cx="1933543" cy="872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numCol="1" anchor="t">
              <a:spAutoFit/>
            </a:bodyPr>
            <a:lstStyle/>
            <a:p>
              <a:pPr marL="204788" indent="-204788" defTabSz="1828754">
                <a:spcBef>
                  <a:spcPts val="750"/>
                </a:spcBef>
                <a:buFont typeface="Arial" panose="020B0604020202020204" pitchFamily="34" charset="0"/>
                <a:buChar char="•"/>
                <a:defRPr sz="3000" b="0">
                  <a:solidFill>
                    <a:srgbClr val="5E5E5E"/>
                  </a:solidFill>
                  <a:latin typeface="Campton Medium"/>
                  <a:ea typeface="Campton Medium"/>
                  <a:cs typeface="Campton Medium"/>
                  <a:sym typeface="Campton Medium"/>
                </a:defRPr>
              </a:pPr>
              <a:r>
                <a:rPr lang="ko-KR" altLang="en-US" sz="2250" dirty="0">
                  <a:solidFill>
                    <a:srgbClr val="989AA2"/>
                  </a:solidFill>
                  <a:latin typeface="나눔스퀘어" panose="020B0600000101010101" pitchFamily="50" charset="-127"/>
                  <a:ea typeface="나눔스퀘어" panose="020B0600000101010101" pitchFamily="50" charset="-127"/>
                </a:rPr>
                <a:t>사용자 관리</a:t>
              </a:r>
              <a:endParaRPr lang="en-US" altLang="ko-KR" sz="2250" dirty="0">
                <a:solidFill>
                  <a:srgbClr val="989AA2"/>
                </a:solidFill>
                <a:latin typeface="나눔스퀘어" panose="020B0600000101010101" pitchFamily="50" charset="-127"/>
                <a:ea typeface="나눔스퀘어" panose="020B0600000101010101" pitchFamily="50" charset="-127"/>
              </a:endParaRPr>
            </a:p>
            <a:p>
              <a:pPr marL="204788" indent="-204788" defTabSz="1828754">
                <a:spcBef>
                  <a:spcPts val="750"/>
                </a:spcBef>
                <a:buFont typeface="Arial" panose="020B0604020202020204" pitchFamily="34" charset="0"/>
                <a:buChar char="•"/>
                <a:defRPr sz="3000" b="0">
                  <a:solidFill>
                    <a:srgbClr val="5E5E5E"/>
                  </a:solidFill>
                  <a:latin typeface="Campton Medium"/>
                  <a:ea typeface="Campton Medium"/>
                  <a:cs typeface="Campton Medium"/>
                  <a:sym typeface="Campton Medium"/>
                </a:defRPr>
              </a:pPr>
              <a:r>
                <a:rPr lang="ko-KR" altLang="en-US" sz="2250" dirty="0">
                  <a:solidFill>
                    <a:srgbClr val="989AA2"/>
                  </a:solidFill>
                  <a:latin typeface="나눔스퀘어" panose="020B0600000101010101" pitchFamily="50" charset="-127"/>
                  <a:ea typeface="나눔스퀘어" panose="020B0600000101010101" pitchFamily="50" charset="-127"/>
                </a:rPr>
                <a:t>공통코드 관리</a:t>
              </a:r>
              <a:endParaRPr lang="en-US" altLang="ko-KR" sz="2250" dirty="0">
                <a:solidFill>
                  <a:srgbClr val="989AA2"/>
                </a:solidFill>
                <a:latin typeface="나눔스퀘어" panose="020B0600000101010101" pitchFamily="50" charset="-127"/>
                <a:ea typeface="나눔스퀘어" panose="020B0600000101010101" pitchFamily="50" charset="-127"/>
              </a:endParaRPr>
            </a:p>
          </p:txBody>
        </p:sp>
        <p:sp>
          <p:nvSpPr>
            <p:cNvPr id="12" name="SUB HEADER"/>
            <p:cNvSpPr txBox="1"/>
            <p:nvPr/>
          </p:nvSpPr>
          <p:spPr>
            <a:xfrm>
              <a:off x="16457052" y="9360000"/>
              <a:ext cx="1903596" cy="446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2400" dirty="0">
                  <a:solidFill>
                    <a:srgbClr val="151826"/>
                  </a:solidFill>
                  <a:latin typeface="나눔스퀘어 ExtraBold" panose="020B0600000101010101" pitchFamily="50" charset="-127"/>
                  <a:ea typeface="나눔스퀘어 ExtraBold" panose="020B0600000101010101" pitchFamily="50" charset="-127"/>
                </a:rPr>
                <a:t>시스템 관리</a:t>
              </a:r>
              <a:endParaRPr lang="en-US" altLang="ko-KR" sz="2400" dirty="0">
                <a:solidFill>
                  <a:srgbClr val="151826"/>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02198334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그림 30"/>
          <p:cNvPicPr>
            <a:picLocks noChangeAspect="1"/>
          </p:cNvPicPr>
          <p:nvPr/>
        </p:nvPicPr>
        <p:blipFill>
          <a:blip r:embed="rId2"/>
          <a:stretch>
            <a:fillRect/>
          </a:stretch>
        </p:blipFill>
        <p:spPr>
          <a:xfrm>
            <a:off x="504001" y="2866253"/>
            <a:ext cx="12769084" cy="9360000"/>
          </a:xfrm>
          <a:prstGeom prst="rect">
            <a:avLst/>
          </a:prstGeom>
          <a:ln>
            <a:solidFill>
              <a:schemeClr val="tx1"/>
            </a:solidFill>
          </a:ln>
        </p:spPr>
      </p:pic>
      <p:sp>
        <p:nvSpPr>
          <p:cNvPr id="2" name="슬라이드 번호 개체 틀 1"/>
          <p:cNvSpPr>
            <a:spLocks noGrp="1"/>
          </p:cNvSpPr>
          <p:nvPr>
            <p:ph type="sldNum" sz="quarter" idx="2"/>
          </p:nvPr>
        </p:nvSpPr>
        <p:spPr/>
        <p:txBody>
          <a:bodyPr/>
          <a:lstStyle/>
          <a:p>
            <a:fld id="{8C6B96FD-4AFF-42BE-940E-365E288D41F3}" type="slidenum">
              <a:rPr lang="en-US" altLang="ko-KR" smtClean="0"/>
              <a:pPr/>
              <a:t>20</a:t>
            </a:fld>
            <a:endParaRPr lang="ko-KR" altLang="en-US" dirty="0"/>
          </a:p>
        </p:txBody>
      </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프로젝트 검수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프로젝트 검수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866253"/>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프로젝트 검수 화면에 프로젝트 검수 목록 </a:t>
            </a:r>
            <a:r>
              <a:rPr lang="en-US" altLang="ko-KR" sz="2250" dirty="0">
                <a:solidFill>
                  <a:srgbClr val="151826"/>
                </a:solidFill>
                <a:latin typeface="Campton Light" panose="020B0004020102020203" pitchFamily="34" charset="0"/>
              </a:rPr>
              <a:t>list</a:t>
            </a:r>
            <a:r>
              <a:rPr lang="ko-KR" altLang="en-US" sz="2250" dirty="0">
                <a:solidFill>
                  <a:srgbClr val="151826"/>
                </a:solidFill>
                <a:latin typeface="Campton Light" panose="020B0004020102020203" pitchFamily="34" charset="0"/>
              </a:rPr>
              <a:t> 화면 출력</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System Manager, DIRECTOR : </a:t>
            </a:r>
            <a:r>
              <a:rPr lang="ko-KR" altLang="en-US" sz="1400" dirty="0">
                <a:solidFill>
                  <a:srgbClr val="151826"/>
                </a:solidFill>
                <a:latin typeface="Campton Light" panose="020B0004020102020203" pitchFamily="34" charset="0"/>
              </a:rPr>
              <a:t>모든 부서</a:t>
            </a:r>
            <a:br>
              <a:rPr lang="ko-KR" altLang="en-US" sz="140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MANAGER : </a:t>
            </a:r>
            <a:r>
              <a:rPr lang="ko-KR" altLang="en-US" sz="1400" dirty="0">
                <a:solidFill>
                  <a:srgbClr val="151826"/>
                </a:solidFill>
                <a:latin typeface="Campton Light" panose="020B0004020102020203" pitchFamily="34" charset="0"/>
              </a:rPr>
              <a:t>소속 부서</a:t>
            </a:r>
            <a:endParaRPr lang="en-US" altLang="ko-KR" sz="1400" dirty="0">
              <a:solidFill>
                <a:srgbClr val="151826"/>
              </a:solidFill>
              <a:latin typeface="Campton Light" panose="020B0004020102020203" pitchFamily="34" charset="0"/>
            </a:endParaRPr>
          </a:p>
        </p:txBody>
      </p:sp>
      <p:pic>
        <p:nvPicPr>
          <p:cNvPr id="3" name="그림 2"/>
          <p:cNvPicPr>
            <a:picLocks noChangeAspect="1"/>
          </p:cNvPicPr>
          <p:nvPr/>
        </p:nvPicPr>
        <p:blipFill>
          <a:blip r:embed="rId3"/>
          <a:stretch>
            <a:fillRect/>
          </a:stretch>
        </p:blipFill>
        <p:spPr>
          <a:xfrm>
            <a:off x="536085" y="2882295"/>
            <a:ext cx="12704916" cy="5837214"/>
          </a:xfrm>
          <a:prstGeom prst="rect">
            <a:avLst/>
          </a:prstGeom>
        </p:spPr>
      </p:pic>
      <p:grpSp>
        <p:nvGrpSpPr>
          <p:cNvPr id="32" name="그룹 31"/>
          <p:cNvGrpSpPr/>
          <p:nvPr/>
        </p:nvGrpSpPr>
        <p:grpSpPr>
          <a:xfrm>
            <a:off x="2024988" y="4229085"/>
            <a:ext cx="341194" cy="348916"/>
            <a:chOff x="5455736" y="7459833"/>
            <a:chExt cx="341194" cy="348916"/>
          </a:xfrm>
        </p:grpSpPr>
        <p:sp>
          <p:nvSpPr>
            <p:cNvPr id="33" name="타원 32"/>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4" name="TextBox 33"/>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323838730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p:cNvGrpSpPr/>
          <p:nvPr/>
        </p:nvGrpSpPr>
        <p:grpSpPr>
          <a:xfrm>
            <a:off x="504000" y="2866253"/>
            <a:ext cx="12810947" cy="9403651"/>
            <a:chOff x="504000" y="2866253"/>
            <a:chExt cx="12810947" cy="9403651"/>
          </a:xfrm>
        </p:grpSpPr>
        <p:pic>
          <p:nvPicPr>
            <p:cNvPr id="3" name="그림 2"/>
            <p:cNvPicPr>
              <a:picLocks noChangeAspect="1"/>
            </p:cNvPicPr>
            <p:nvPr/>
          </p:nvPicPr>
          <p:blipFill>
            <a:blip r:embed="rId2"/>
            <a:stretch>
              <a:fillRect/>
            </a:stretch>
          </p:blipFill>
          <p:spPr>
            <a:xfrm>
              <a:off x="504000" y="2866253"/>
              <a:ext cx="12810947" cy="9403651"/>
            </a:xfrm>
            <a:prstGeom prst="rect">
              <a:avLst/>
            </a:prstGeom>
          </p:spPr>
        </p:pic>
        <p:pic>
          <p:nvPicPr>
            <p:cNvPr id="7" name="그림 6"/>
            <p:cNvPicPr>
              <a:picLocks noChangeAspect="1"/>
            </p:cNvPicPr>
            <p:nvPr/>
          </p:nvPicPr>
          <p:blipFill>
            <a:blip r:embed="rId3"/>
            <a:stretch>
              <a:fillRect/>
            </a:stretch>
          </p:blipFill>
          <p:spPr>
            <a:xfrm>
              <a:off x="2059091" y="9084788"/>
              <a:ext cx="10582087" cy="2689094"/>
            </a:xfrm>
            <a:prstGeom prst="rect">
              <a:avLst/>
            </a:prstGeom>
          </p:spPr>
        </p:pic>
        <p:pic>
          <p:nvPicPr>
            <p:cNvPr id="26" name="그림 25">
              <a:extLst>
                <a:ext uri="{FF2B5EF4-FFF2-40B4-BE49-F238E27FC236}">
                  <a16:creationId xmlns="" xmlns:a16="http://schemas.microsoft.com/office/drawing/2014/main" id="{6F8C6756-4E62-9E47-E613-49310ADCDFBE}"/>
                </a:ext>
              </a:extLst>
            </p:cNvPr>
            <p:cNvPicPr>
              <a:picLocks noChangeAspect="1"/>
            </p:cNvPicPr>
            <p:nvPr/>
          </p:nvPicPr>
          <p:blipFill rotWithShape="1">
            <a:blip r:embed="rId4"/>
            <a:srcRect l="18744" t="22053" r="61993" b="37876"/>
            <a:stretch/>
          </p:blipFill>
          <p:spPr>
            <a:xfrm>
              <a:off x="2653420" y="4337790"/>
              <a:ext cx="2261480" cy="3412741"/>
            </a:xfrm>
            <a:prstGeom prst="rect">
              <a:avLst/>
            </a:prstGeom>
          </p:spPr>
        </p:pic>
        <p:pic>
          <p:nvPicPr>
            <p:cNvPr id="27" name="그림 26">
              <a:extLst>
                <a:ext uri="{FF2B5EF4-FFF2-40B4-BE49-F238E27FC236}">
                  <a16:creationId xmlns="" xmlns:a16="http://schemas.microsoft.com/office/drawing/2014/main" id="{6F8C6756-4E62-9E47-E613-49310ADCDFBE}"/>
                </a:ext>
              </a:extLst>
            </p:cNvPr>
            <p:cNvPicPr>
              <a:picLocks noChangeAspect="1"/>
            </p:cNvPicPr>
            <p:nvPr/>
          </p:nvPicPr>
          <p:blipFill rotWithShape="1">
            <a:blip r:embed="rId4"/>
            <a:srcRect l="33615" t="22053" r="61993" b="37876"/>
            <a:stretch/>
          </p:blipFill>
          <p:spPr>
            <a:xfrm>
              <a:off x="4769932" y="4337789"/>
              <a:ext cx="515665" cy="3412741"/>
            </a:xfrm>
            <a:prstGeom prst="rect">
              <a:avLst/>
            </a:prstGeom>
          </p:spPr>
        </p:pic>
      </p:grpSp>
      <p:sp>
        <p:nvSpPr>
          <p:cNvPr id="2" name="슬라이드 번호 개체 틀 1"/>
          <p:cNvSpPr>
            <a:spLocks noGrp="1"/>
          </p:cNvSpPr>
          <p:nvPr>
            <p:ph type="sldNum" sz="quarter" idx="2"/>
          </p:nvPr>
        </p:nvSpPr>
        <p:spPr/>
        <p:txBody>
          <a:bodyPr/>
          <a:lstStyle/>
          <a:p>
            <a:fld id="{8C6B96FD-4AFF-42BE-940E-365E288D41F3}" type="slidenum">
              <a:rPr lang="en-US" altLang="ko-KR" smtClean="0"/>
              <a:pPr/>
              <a:t>21</a:t>
            </a:fld>
            <a:endParaRPr lang="ko-KR" altLang="en-US" dirty="0"/>
          </a:p>
        </p:txBody>
      </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프로젝트 검수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프로젝트 검수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866253"/>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검수 </a:t>
            </a:r>
            <a:r>
              <a:rPr lang="ko-KR" altLang="en-US" sz="2250" dirty="0">
                <a:solidFill>
                  <a:srgbClr val="151826"/>
                </a:solidFill>
                <a:latin typeface="Campton Light" panose="020B0004020102020203" pitchFamily="34" charset="0"/>
              </a:rPr>
              <a:t>버튼 클릭 시 </a:t>
            </a:r>
            <a:r>
              <a:rPr lang="ko-KR" altLang="en-US" sz="2250" dirty="0" smtClean="0">
                <a:solidFill>
                  <a:srgbClr val="151826"/>
                </a:solidFill>
                <a:latin typeface="Campton Light" panose="020B0004020102020203" pitchFamily="34" charset="0"/>
              </a:rPr>
              <a:t>등록된 파일 확인</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반려 </a:t>
            </a:r>
            <a:r>
              <a:rPr lang="ko-KR" altLang="en-US" sz="2250" dirty="0">
                <a:solidFill>
                  <a:srgbClr val="151826"/>
                </a:solidFill>
                <a:latin typeface="Campton Light" panose="020B0004020102020203" pitchFamily="34" charset="0"/>
              </a:rPr>
              <a:t>버튼 클릭 시 반려 사유 입력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검수 완료  버튼 클릭 시 검수 완료 팝업 </a:t>
            </a:r>
            <a:r>
              <a:rPr lang="ko-KR" altLang="en-US" sz="2250" dirty="0" smtClean="0">
                <a:solidFill>
                  <a:srgbClr val="151826"/>
                </a:solidFill>
                <a:latin typeface="Campton Light" panose="020B0004020102020203" pitchFamily="34" charset="0"/>
              </a:rPr>
              <a:t>출력</a:t>
            </a:r>
            <a:endParaRPr lang="en-US" altLang="ko-KR" sz="2250" dirty="0" smtClean="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smtClean="0">
                <a:solidFill>
                  <a:srgbClr val="151826"/>
                </a:solidFill>
                <a:latin typeface="Campton Light" panose="020B0004020102020203" pitchFamily="34" charset="0"/>
              </a:rPr>
              <a:t>준 필수 파일 등록하지 못한 사유 리스트 출력</a:t>
            </a:r>
            <a:endParaRPr lang="en-US" altLang="ko-KR" sz="1400" dirty="0">
              <a:solidFill>
                <a:srgbClr val="151826"/>
              </a:solidFill>
              <a:latin typeface="Campton Light" panose="020B0004020102020203" pitchFamily="34" charset="0"/>
            </a:endParaRPr>
          </a:p>
        </p:txBody>
      </p:sp>
      <p:grpSp>
        <p:nvGrpSpPr>
          <p:cNvPr id="23" name="그룹 22"/>
          <p:cNvGrpSpPr/>
          <p:nvPr/>
        </p:nvGrpSpPr>
        <p:grpSpPr>
          <a:xfrm>
            <a:off x="5790178" y="4922640"/>
            <a:ext cx="341194" cy="348916"/>
            <a:chOff x="5455736" y="7459833"/>
            <a:chExt cx="341194" cy="348916"/>
          </a:xfrm>
        </p:grpSpPr>
        <p:sp>
          <p:nvSpPr>
            <p:cNvPr id="24" name="타원 2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3" name="TextBox 32"/>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4" name="그룹 33"/>
          <p:cNvGrpSpPr/>
          <p:nvPr/>
        </p:nvGrpSpPr>
        <p:grpSpPr>
          <a:xfrm>
            <a:off x="11093140" y="4163331"/>
            <a:ext cx="341194" cy="348916"/>
            <a:chOff x="5455736" y="7459833"/>
            <a:chExt cx="341194" cy="348916"/>
          </a:xfrm>
        </p:grpSpPr>
        <p:sp>
          <p:nvSpPr>
            <p:cNvPr id="35" name="타원 3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6" name="TextBox 3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7" name="그룹 36"/>
          <p:cNvGrpSpPr/>
          <p:nvPr/>
        </p:nvGrpSpPr>
        <p:grpSpPr>
          <a:xfrm>
            <a:off x="11891642" y="4163228"/>
            <a:ext cx="341194" cy="348916"/>
            <a:chOff x="5455736" y="7459833"/>
            <a:chExt cx="341194" cy="348916"/>
          </a:xfrm>
        </p:grpSpPr>
        <p:sp>
          <p:nvSpPr>
            <p:cNvPr id="38" name="타원 37"/>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9" name="TextBox 38"/>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1" name="그룹 40"/>
          <p:cNvGrpSpPr/>
          <p:nvPr/>
        </p:nvGrpSpPr>
        <p:grpSpPr>
          <a:xfrm>
            <a:off x="2312226" y="9541726"/>
            <a:ext cx="341194" cy="348916"/>
            <a:chOff x="5455736" y="7459833"/>
            <a:chExt cx="341194" cy="348916"/>
          </a:xfrm>
        </p:grpSpPr>
        <p:sp>
          <p:nvSpPr>
            <p:cNvPr id="42" name="타원 4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3" name="TextBox 42"/>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127815133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p:cNvGrpSpPr/>
          <p:nvPr/>
        </p:nvGrpSpPr>
        <p:grpSpPr>
          <a:xfrm>
            <a:off x="504000" y="2866253"/>
            <a:ext cx="12810947" cy="9403651"/>
            <a:chOff x="504000" y="2866253"/>
            <a:chExt cx="12810947" cy="9403651"/>
          </a:xfrm>
        </p:grpSpPr>
        <p:pic>
          <p:nvPicPr>
            <p:cNvPr id="26" name="그림 25"/>
            <p:cNvPicPr>
              <a:picLocks noChangeAspect="1"/>
            </p:cNvPicPr>
            <p:nvPr/>
          </p:nvPicPr>
          <p:blipFill>
            <a:blip r:embed="rId2"/>
            <a:stretch>
              <a:fillRect/>
            </a:stretch>
          </p:blipFill>
          <p:spPr>
            <a:xfrm>
              <a:off x="504000" y="2866253"/>
              <a:ext cx="12810947" cy="9403651"/>
            </a:xfrm>
            <a:prstGeom prst="rect">
              <a:avLst/>
            </a:prstGeom>
          </p:spPr>
        </p:pic>
        <p:pic>
          <p:nvPicPr>
            <p:cNvPr id="27" name="그림 26"/>
            <p:cNvPicPr>
              <a:picLocks noChangeAspect="1"/>
            </p:cNvPicPr>
            <p:nvPr/>
          </p:nvPicPr>
          <p:blipFill>
            <a:blip r:embed="rId3"/>
            <a:stretch>
              <a:fillRect/>
            </a:stretch>
          </p:blipFill>
          <p:spPr>
            <a:xfrm>
              <a:off x="2059091" y="9084788"/>
              <a:ext cx="10582087" cy="2689094"/>
            </a:xfrm>
            <a:prstGeom prst="rect">
              <a:avLst/>
            </a:prstGeom>
          </p:spPr>
        </p:pic>
        <p:pic>
          <p:nvPicPr>
            <p:cNvPr id="28" name="그림 27">
              <a:extLst>
                <a:ext uri="{FF2B5EF4-FFF2-40B4-BE49-F238E27FC236}">
                  <a16:creationId xmlns="" xmlns:a16="http://schemas.microsoft.com/office/drawing/2014/main" id="{6F8C6756-4E62-9E47-E613-49310ADCDFBE}"/>
                </a:ext>
              </a:extLst>
            </p:cNvPr>
            <p:cNvPicPr>
              <a:picLocks noChangeAspect="1"/>
            </p:cNvPicPr>
            <p:nvPr/>
          </p:nvPicPr>
          <p:blipFill rotWithShape="1">
            <a:blip r:embed="rId4"/>
            <a:srcRect l="18744" t="22053" r="61993" b="37876"/>
            <a:stretch/>
          </p:blipFill>
          <p:spPr>
            <a:xfrm>
              <a:off x="2653420" y="4337790"/>
              <a:ext cx="2261480" cy="3412741"/>
            </a:xfrm>
            <a:prstGeom prst="rect">
              <a:avLst/>
            </a:prstGeom>
          </p:spPr>
        </p:pic>
        <p:pic>
          <p:nvPicPr>
            <p:cNvPr id="29" name="그림 28">
              <a:extLst>
                <a:ext uri="{FF2B5EF4-FFF2-40B4-BE49-F238E27FC236}">
                  <a16:creationId xmlns="" xmlns:a16="http://schemas.microsoft.com/office/drawing/2014/main" id="{6F8C6756-4E62-9E47-E613-49310ADCDFBE}"/>
                </a:ext>
              </a:extLst>
            </p:cNvPr>
            <p:cNvPicPr>
              <a:picLocks noChangeAspect="1"/>
            </p:cNvPicPr>
            <p:nvPr/>
          </p:nvPicPr>
          <p:blipFill rotWithShape="1">
            <a:blip r:embed="rId4"/>
            <a:srcRect l="33615" t="22053" r="61993" b="37876"/>
            <a:stretch/>
          </p:blipFill>
          <p:spPr>
            <a:xfrm>
              <a:off x="4769932" y="4337789"/>
              <a:ext cx="515665" cy="3412741"/>
            </a:xfrm>
            <a:prstGeom prst="rect">
              <a:avLst/>
            </a:prstGeom>
          </p:spPr>
        </p:pic>
      </p:grpSp>
      <p:sp>
        <p:nvSpPr>
          <p:cNvPr id="12" name="직사각형 11"/>
          <p:cNvSpPr/>
          <p:nvPr/>
        </p:nvSpPr>
        <p:spPr>
          <a:xfrm>
            <a:off x="492601" y="2883186"/>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22</a:t>
            </a:fld>
            <a:endParaRPr lang="ko-KR" altLang="en-US" dirty="0"/>
          </a:p>
        </p:txBody>
      </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프로젝트 검수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프로젝트 검수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866253"/>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검수 완료 버튼 클릭 시 검수 완료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확인 클릭 시 검수 완료 팝업 출력</a:t>
            </a:r>
            <a:endParaRPr lang="en-US" altLang="ko-KR" sz="1400" dirty="0">
              <a:solidFill>
                <a:srgbClr val="151826"/>
              </a:solidFill>
              <a:latin typeface="Campton Light" panose="020B0004020102020203" pitchFamily="34" charset="0"/>
            </a:endParaRPr>
          </a:p>
        </p:txBody>
      </p:sp>
      <p:pic>
        <p:nvPicPr>
          <p:cNvPr id="16" name="그림 15"/>
          <p:cNvPicPr>
            <a:picLocks noChangeAspect="1"/>
          </p:cNvPicPr>
          <p:nvPr/>
        </p:nvPicPr>
        <p:blipFill>
          <a:blip r:embed="rId5"/>
          <a:stretch>
            <a:fillRect/>
          </a:stretch>
        </p:blipFill>
        <p:spPr>
          <a:xfrm>
            <a:off x="11751734" y="8820017"/>
            <a:ext cx="4383868" cy="3039482"/>
          </a:xfrm>
          <a:prstGeom prst="rect">
            <a:avLst/>
          </a:prstGeom>
          <a:ln>
            <a:solidFill>
              <a:schemeClr val="tx1"/>
            </a:solidFill>
          </a:ln>
        </p:spPr>
      </p:pic>
      <p:sp>
        <p:nvSpPr>
          <p:cNvPr id="19" name="아래쪽 화살표 18"/>
          <p:cNvSpPr/>
          <p:nvPr/>
        </p:nvSpPr>
        <p:spPr>
          <a:xfrm rot="17559519">
            <a:off x="9922594" y="8666327"/>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3" name="그림 2"/>
          <p:cNvPicPr>
            <a:picLocks noChangeAspect="1"/>
          </p:cNvPicPr>
          <p:nvPr/>
        </p:nvPicPr>
        <p:blipFill rotWithShape="1">
          <a:blip r:embed="rId6"/>
          <a:srcRect l="3516" r="2992"/>
          <a:stretch/>
        </p:blipFill>
        <p:spPr>
          <a:xfrm>
            <a:off x="4881672" y="6062734"/>
            <a:ext cx="4010526" cy="2967037"/>
          </a:xfrm>
          <a:prstGeom prst="rect">
            <a:avLst/>
          </a:prstGeom>
        </p:spPr>
      </p:pic>
      <p:grpSp>
        <p:nvGrpSpPr>
          <p:cNvPr id="20" name="그룹 19"/>
          <p:cNvGrpSpPr/>
          <p:nvPr/>
        </p:nvGrpSpPr>
        <p:grpSpPr>
          <a:xfrm>
            <a:off x="4701421" y="5916670"/>
            <a:ext cx="341194" cy="348916"/>
            <a:chOff x="5455736" y="7459833"/>
            <a:chExt cx="341194" cy="348916"/>
          </a:xfrm>
        </p:grpSpPr>
        <p:sp>
          <p:nvSpPr>
            <p:cNvPr id="21" name="타원 20"/>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2" name="TextBox 21"/>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3" name="그룹 22"/>
          <p:cNvGrpSpPr/>
          <p:nvPr/>
        </p:nvGrpSpPr>
        <p:grpSpPr>
          <a:xfrm>
            <a:off x="7710846" y="8319664"/>
            <a:ext cx="341194" cy="348916"/>
            <a:chOff x="5455736" y="7459833"/>
            <a:chExt cx="341194" cy="348916"/>
          </a:xfrm>
        </p:grpSpPr>
        <p:sp>
          <p:nvSpPr>
            <p:cNvPr id="24" name="타원 2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5" name="TextBox 24"/>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189687676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p:cNvGrpSpPr/>
          <p:nvPr/>
        </p:nvGrpSpPr>
        <p:grpSpPr>
          <a:xfrm>
            <a:off x="504000" y="2866253"/>
            <a:ext cx="12810947" cy="9403651"/>
            <a:chOff x="504000" y="2866253"/>
            <a:chExt cx="12810947" cy="9403651"/>
          </a:xfrm>
        </p:grpSpPr>
        <p:pic>
          <p:nvPicPr>
            <p:cNvPr id="24" name="그림 23"/>
            <p:cNvPicPr>
              <a:picLocks noChangeAspect="1"/>
            </p:cNvPicPr>
            <p:nvPr/>
          </p:nvPicPr>
          <p:blipFill>
            <a:blip r:embed="rId2"/>
            <a:stretch>
              <a:fillRect/>
            </a:stretch>
          </p:blipFill>
          <p:spPr>
            <a:xfrm>
              <a:off x="504000" y="2866253"/>
              <a:ext cx="12810947" cy="9403651"/>
            </a:xfrm>
            <a:prstGeom prst="rect">
              <a:avLst/>
            </a:prstGeom>
          </p:spPr>
        </p:pic>
        <p:pic>
          <p:nvPicPr>
            <p:cNvPr id="25" name="그림 24"/>
            <p:cNvPicPr>
              <a:picLocks noChangeAspect="1"/>
            </p:cNvPicPr>
            <p:nvPr/>
          </p:nvPicPr>
          <p:blipFill>
            <a:blip r:embed="rId3"/>
            <a:stretch>
              <a:fillRect/>
            </a:stretch>
          </p:blipFill>
          <p:spPr>
            <a:xfrm>
              <a:off x="2059091" y="9084788"/>
              <a:ext cx="10582087" cy="2689094"/>
            </a:xfrm>
            <a:prstGeom prst="rect">
              <a:avLst/>
            </a:prstGeom>
          </p:spPr>
        </p:pic>
        <p:pic>
          <p:nvPicPr>
            <p:cNvPr id="26" name="그림 25">
              <a:extLst>
                <a:ext uri="{FF2B5EF4-FFF2-40B4-BE49-F238E27FC236}">
                  <a16:creationId xmlns="" xmlns:a16="http://schemas.microsoft.com/office/drawing/2014/main" id="{6F8C6756-4E62-9E47-E613-49310ADCDFBE}"/>
                </a:ext>
              </a:extLst>
            </p:cNvPr>
            <p:cNvPicPr>
              <a:picLocks noChangeAspect="1"/>
            </p:cNvPicPr>
            <p:nvPr/>
          </p:nvPicPr>
          <p:blipFill rotWithShape="1">
            <a:blip r:embed="rId4"/>
            <a:srcRect l="18744" t="22053" r="61993" b="37876"/>
            <a:stretch/>
          </p:blipFill>
          <p:spPr>
            <a:xfrm>
              <a:off x="2653420" y="4337790"/>
              <a:ext cx="2261480" cy="3412741"/>
            </a:xfrm>
            <a:prstGeom prst="rect">
              <a:avLst/>
            </a:prstGeom>
          </p:spPr>
        </p:pic>
        <p:pic>
          <p:nvPicPr>
            <p:cNvPr id="27" name="그림 26">
              <a:extLst>
                <a:ext uri="{FF2B5EF4-FFF2-40B4-BE49-F238E27FC236}">
                  <a16:creationId xmlns="" xmlns:a16="http://schemas.microsoft.com/office/drawing/2014/main" id="{6F8C6756-4E62-9E47-E613-49310ADCDFBE}"/>
                </a:ext>
              </a:extLst>
            </p:cNvPr>
            <p:cNvPicPr>
              <a:picLocks noChangeAspect="1"/>
            </p:cNvPicPr>
            <p:nvPr/>
          </p:nvPicPr>
          <p:blipFill rotWithShape="1">
            <a:blip r:embed="rId4"/>
            <a:srcRect l="33615" t="22053" r="61993" b="37876"/>
            <a:stretch/>
          </p:blipFill>
          <p:spPr>
            <a:xfrm>
              <a:off x="4769932" y="4337789"/>
              <a:ext cx="515665" cy="3412741"/>
            </a:xfrm>
            <a:prstGeom prst="rect">
              <a:avLst/>
            </a:prstGeom>
          </p:spPr>
        </p:pic>
      </p:grpSp>
      <p:sp>
        <p:nvSpPr>
          <p:cNvPr id="12" name="직사각형 11"/>
          <p:cNvSpPr/>
          <p:nvPr/>
        </p:nvSpPr>
        <p:spPr>
          <a:xfrm>
            <a:off x="492601" y="2883186"/>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23</a:t>
            </a:fld>
            <a:endParaRPr lang="ko-KR" altLang="en-US" dirty="0"/>
          </a:p>
        </p:txBody>
      </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프로젝트 검수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프로젝트 검수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866253"/>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반려 버튼 클릭 시 반려 사유 입력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반려 버튼 클릭 시 반려 완료 팝업 출력</a:t>
            </a:r>
            <a:endParaRPr lang="en-US" altLang="ko-KR" sz="1400" dirty="0">
              <a:solidFill>
                <a:srgbClr val="151826"/>
              </a:solidFill>
              <a:latin typeface="Campton Light" panose="020B0004020102020203" pitchFamily="34" charset="0"/>
            </a:endParaRPr>
          </a:p>
        </p:txBody>
      </p:sp>
      <p:sp>
        <p:nvSpPr>
          <p:cNvPr id="19" name="아래쪽 화살표 18"/>
          <p:cNvSpPr/>
          <p:nvPr/>
        </p:nvSpPr>
        <p:spPr>
          <a:xfrm rot="16862995">
            <a:off x="10498873" y="8916808"/>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13" name="그림 12"/>
          <p:cNvPicPr>
            <a:picLocks noChangeAspect="1"/>
          </p:cNvPicPr>
          <p:nvPr/>
        </p:nvPicPr>
        <p:blipFill>
          <a:blip r:embed="rId5"/>
          <a:stretch>
            <a:fillRect/>
          </a:stretch>
        </p:blipFill>
        <p:spPr>
          <a:xfrm>
            <a:off x="12358671" y="9054496"/>
            <a:ext cx="4053635" cy="2842985"/>
          </a:xfrm>
          <a:prstGeom prst="rect">
            <a:avLst/>
          </a:prstGeom>
          <a:ln>
            <a:solidFill>
              <a:schemeClr val="tx1"/>
            </a:solidFill>
          </a:ln>
        </p:spPr>
      </p:pic>
      <p:pic>
        <p:nvPicPr>
          <p:cNvPr id="3" name="그림 2"/>
          <p:cNvPicPr>
            <a:picLocks noChangeAspect="1"/>
          </p:cNvPicPr>
          <p:nvPr/>
        </p:nvPicPr>
        <p:blipFill>
          <a:blip r:embed="rId6"/>
          <a:stretch>
            <a:fillRect/>
          </a:stretch>
        </p:blipFill>
        <p:spPr>
          <a:xfrm>
            <a:off x="13780151" y="10448964"/>
            <a:ext cx="1707092" cy="305988"/>
          </a:xfrm>
          <a:prstGeom prst="rect">
            <a:avLst/>
          </a:prstGeom>
        </p:spPr>
      </p:pic>
      <p:pic>
        <p:nvPicPr>
          <p:cNvPr id="7" name="그림 6"/>
          <p:cNvPicPr>
            <a:picLocks noChangeAspect="1"/>
          </p:cNvPicPr>
          <p:nvPr/>
        </p:nvPicPr>
        <p:blipFill>
          <a:blip r:embed="rId7"/>
          <a:stretch>
            <a:fillRect/>
          </a:stretch>
        </p:blipFill>
        <p:spPr>
          <a:xfrm>
            <a:off x="13073126" y="10333347"/>
            <a:ext cx="742950" cy="695325"/>
          </a:xfrm>
          <a:prstGeom prst="rect">
            <a:avLst/>
          </a:prstGeom>
        </p:spPr>
      </p:pic>
      <p:pic>
        <p:nvPicPr>
          <p:cNvPr id="8" name="그림 7"/>
          <p:cNvPicPr>
            <a:picLocks noChangeAspect="1"/>
          </p:cNvPicPr>
          <p:nvPr/>
        </p:nvPicPr>
        <p:blipFill rotWithShape="1">
          <a:blip r:embed="rId8"/>
          <a:srcRect l="1420" r="1620"/>
          <a:stretch/>
        </p:blipFill>
        <p:spPr>
          <a:xfrm>
            <a:off x="4536175" y="5943606"/>
            <a:ext cx="4716380" cy="3416676"/>
          </a:xfrm>
          <a:prstGeom prst="rect">
            <a:avLst/>
          </a:prstGeom>
        </p:spPr>
      </p:pic>
      <p:grpSp>
        <p:nvGrpSpPr>
          <p:cNvPr id="15" name="그룹 14"/>
          <p:cNvGrpSpPr/>
          <p:nvPr/>
        </p:nvGrpSpPr>
        <p:grpSpPr>
          <a:xfrm>
            <a:off x="4365578" y="5769148"/>
            <a:ext cx="341194" cy="348916"/>
            <a:chOff x="5455736" y="7459833"/>
            <a:chExt cx="341194" cy="348916"/>
          </a:xfrm>
        </p:grpSpPr>
        <p:sp>
          <p:nvSpPr>
            <p:cNvPr id="17" name="타원 16"/>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8" name="TextBox 17"/>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pic>
        <p:nvPicPr>
          <p:cNvPr id="36" name="그림 35"/>
          <p:cNvPicPr>
            <a:picLocks noChangeAspect="1"/>
          </p:cNvPicPr>
          <p:nvPr/>
        </p:nvPicPr>
        <p:blipFill rotWithShape="1">
          <a:blip r:embed="rId8"/>
          <a:srcRect l="1420" t="88580" r="18453" b="1091"/>
          <a:stretch/>
        </p:blipFill>
        <p:spPr>
          <a:xfrm>
            <a:off x="5313004" y="8964539"/>
            <a:ext cx="3897533" cy="352926"/>
          </a:xfrm>
          <a:prstGeom prst="rect">
            <a:avLst/>
          </a:prstGeom>
        </p:spPr>
      </p:pic>
      <p:grpSp>
        <p:nvGrpSpPr>
          <p:cNvPr id="20" name="그룹 19"/>
          <p:cNvGrpSpPr/>
          <p:nvPr/>
        </p:nvGrpSpPr>
        <p:grpSpPr>
          <a:xfrm>
            <a:off x="8386041" y="8773148"/>
            <a:ext cx="341194" cy="348916"/>
            <a:chOff x="5455736" y="7459833"/>
            <a:chExt cx="341194" cy="348916"/>
          </a:xfrm>
        </p:grpSpPr>
        <p:sp>
          <p:nvSpPr>
            <p:cNvPr id="21" name="타원 20"/>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2" name="TextBox 21"/>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339686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 HEADER"/>
          <p:cNvSpPr txBox="1"/>
          <p:nvPr/>
        </p:nvSpPr>
        <p:spPr>
          <a:xfrm>
            <a:off x="504000" y="6357863"/>
            <a:ext cx="1349120" cy="10002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en-US" altLang="ko-KR" sz="6000" dirty="0">
                <a:solidFill>
                  <a:schemeClr val="bg1"/>
                </a:solidFill>
                <a:latin typeface="Campton Medium" panose="020B0004020102020203" pitchFamily="34" charset="0"/>
                <a:ea typeface="NanumSquare" panose="020B0600000101010101" pitchFamily="34" charset="-127"/>
              </a:rPr>
              <a:t>04</a:t>
            </a:r>
            <a:endParaRPr lang="en-US" sz="6000" dirty="0">
              <a:solidFill>
                <a:schemeClr val="bg1"/>
              </a:solidFill>
              <a:latin typeface="Campton Medium" panose="020B0004020102020203" pitchFamily="34" charset="0"/>
              <a:ea typeface="NanumSquare" panose="020B0600000101010101" pitchFamily="34" charset="-127"/>
            </a:endParaRPr>
          </a:p>
        </p:txBody>
      </p:sp>
      <p:sp>
        <p:nvSpPr>
          <p:cNvPr id="3" name="SUB HEADER"/>
          <p:cNvSpPr txBox="1"/>
          <p:nvPr/>
        </p:nvSpPr>
        <p:spPr>
          <a:xfrm>
            <a:off x="2991256" y="6357863"/>
            <a:ext cx="14792744" cy="10002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6000" dirty="0">
                <a:solidFill>
                  <a:schemeClr val="bg1"/>
                </a:solidFill>
                <a:latin typeface="나눔스퀘어 ExtraBold" panose="020B0600000101010101" pitchFamily="50" charset="-127"/>
                <a:ea typeface="나눔스퀘어 ExtraBold" panose="020B0600000101010101" pitchFamily="50" charset="-127"/>
              </a:rPr>
              <a:t>산출물 </a:t>
            </a:r>
            <a:r>
              <a:rPr lang="en-US" altLang="ko-KR" sz="6000" dirty="0">
                <a:solidFill>
                  <a:schemeClr val="bg1"/>
                </a:solidFill>
                <a:latin typeface="나눔스퀘어 ExtraBold" panose="020B0600000101010101" pitchFamily="50" charset="-127"/>
                <a:ea typeface="나눔스퀘어 ExtraBold" panose="020B0600000101010101" pitchFamily="50" charset="-127"/>
              </a:rPr>
              <a:t>(</a:t>
            </a:r>
            <a:r>
              <a:rPr lang="ko-KR" altLang="en-US" sz="6000" dirty="0">
                <a:solidFill>
                  <a:schemeClr val="bg1"/>
                </a:solidFill>
                <a:latin typeface="나눔스퀘어 ExtraBold" panose="020B0600000101010101" pitchFamily="50" charset="-127"/>
                <a:ea typeface="나눔스퀘어 ExtraBold" panose="020B0600000101010101" pitchFamily="50" charset="-127"/>
              </a:rPr>
              <a:t>목록</a:t>
            </a:r>
            <a:r>
              <a:rPr lang="en-US" altLang="ko-KR" sz="6000" dirty="0">
                <a:solidFill>
                  <a:schemeClr val="bg1"/>
                </a:solidFill>
                <a:latin typeface="나눔스퀘어 ExtraBold" panose="020B0600000101010101" pitchFamily="50" charset="-127"/>
                <a:ea typeface="나눔스퀘어 ExtraBold" panose="020B0600000101010101" pitchFamily="50" charset="-127"/>
              </a:rPr>
              <a:t>)</a:t>
            </a:r>
          </a:p>
        </p:txBody>
      </p:sp>
    </p:spTree>
    <p:extLst>
      <p:ext uri="{BB962C8B-B14F-4D97-AF65-F5344CB8AC3E}">
        <p14:creationId xmlns:p14="http://schemas.microsoft.com/office/powerpoint/2010/main" val="154866611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2"/>
          </p:nvPr>
        </p:nvSpPr>
        <p:spPr/>
        <p:txBody>
          <a:bodyPr/>
          <a:lstStyle/>
          <a:p>
            <a:fld id="{8C6B96FD-4AFF-42BE-940E-365E288D41F3}" type="slidenum">
              <a:rPr lang="en-US" altLang="ko-KR" smtClean="0"/>
              <a:pPr/>
              <a:t>25</a:t>
            </a:fld>
            <a:endParaRPr lang="ko-KR" altLang="en-US" dirty="0"/>
          </a:p>
        </p:txBody>
      </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산출물 목록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등록되어야 할 산출물 목록에</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 </a:t>
              </a:r>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대한 </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CRUD </a:t>
              </a:r>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p>
          </p:txBody>
        </p:sp>
      </p:grpSp>
      <p:grpSp>
        <p:nvGrpSpPr>
          <p:cNvPr id="53" name="그룹 52"/>
          <p:cNvGrpSpPr/>
          <p:nvPr/>
        </p:nvGrpSpPr>
        <p:grpSpPr>
          <a:xfrm>
            <a:off x="6452022" y="4580356"/>
            <a:ext cx="341194" cy="348916"/>
            <a:chOff x="5455736" y="7459833"/>
            <a:chExt cx="341194" cy="348916"/>
          </a:xfrm>
        </p:grpSpPr>
        <p:sp>
          <p:nvSpPr>
            <p:cNvPr id="54" name="타원 5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5" name="TextBox 54"/>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56" name="그룹 55"/>
          <p:cNvGrpSpPr/>
          <p:nvPr/>
        </p:nvGrpSpPr>
        <p:grpSpPr>
          <a:xfrm>
            <a:off x="3831653" y="7041474"/>
            <a:ext cx="341194" cy="348916"/>
            <a:chOff x="5455736" y="7459833"/>
            <a:chExt cx="341194" cy="348916"/>
          </a:xfrm>
        </p:grpSpPr>
        <p:sp>
          <p:nvSpPr>
            <p:cNvPr id="57" name="타원 56"/>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8" name="TextBox 57"/>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pic>
        <p:nvPicPr>
          <p:cNvPr id="50" name="그림 49"/>
          <p:cNvPicPr>
            <a:picLocks noChangeAspect="1"/>
          </p:cNvPicPr>
          <p:nvPr/>
        </p:nvPicPr>
        <p:blipFill rotWithShape="1">
          <a:blip r:embed="rId3"/>
          <a:srcRect r="7189"/>
          <a:stretch/>
        </p:blipFill>
        <p:spPr>
          <a:xfrm>
            <a:off x="584386" y="3259311"/>
            <a:ext cx="12863299" cy="8262159"/>
          </a:xfrm>
          <a:prstGeom prst="rect">
            <a:avLst/>
          </a:prstGeom>
        </p:spPr>
      </p:pic>
      <p:sp>
        <p:nvSpPr>
          <p:cNvPr id="42" name="직사각형 41"/>
          <p:cNvSpPr/>
          <p:nvPr/>
        </p:nvSpPr>
        <p:spPr>
          <a:xfrm>
            <a:off x="531296" y="3232015"/>
            <a:ext cx="12898801" cy="936797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60" name="그림 59"/>
          <p:cNvPicPr>
            <a:picLocks noChangeAspect="1"/>
          </p:cNvPicPr>
          <p:nvPr/>
        </p:nvPicPr>
        <p:blipFill rotWithShape="1">
          <a:blip r:embed="rId4"/>
          <a:srcRect l="567" t="57656" r="7940"/>
          <a:stretch/>
        </p:blipFill>
        <p:spPr>
          <a:xfrm>
            <a:off x="676656" y="8024884"/>
            <a:ext cx="12673584" cy="3496585"/>
          </a:xfrm>
          <a:prstGeom prst="rect">
            <a:avLst/>
          </a:prstGeom>
        </p:spPr>
      </p:pic>
      <p:grpSp>
        <p:nvGrpSpPr>
          <p:cNvPr id="16" name="그룹 15"/>
          <p:cNvGrpSpPr/>
          <p:nvPr/>
        </p:nvGrpSpPr>
        <p:grpSpPr>
          <a:xfrm>
            <a:off x="2750749" y="4588078"/>
            <a:ext cx="341194" cy="348916"/>
            <a:chOff x="5455736" y="7459833"/>
            <a:chExt cx="341194" cy="348916"/>
          </a:xfrm>
        </p:grpSpPr>
        <p:sp>
          <p:nvSpPr>
            <p:cNvPr id="17" name="타원 16"/>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8" name="TextBox 17"/>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19" name="그룹 18"/>
          <p:cNvGrpSpPr/>
          <p:nvPr/>
        </p:nvGrpSpPr>
        <p:grpSpPr>
          <a:xfrm>
            <a:off x="6394437" y="4580253"/>
            <a:ext cx="341194" cy="348916"/>
            <a:chOff x="5455736" y="7459833"/>
            <a:chExt cx="341194" cy="348916"/>
          </a:xfrm>
        </p:grpSpPr>
        <p:sp>
          <p:nvSpPr>
            <p:cNvPr id="20" name="타원 1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1" name="TextBox 20"/>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2" name="그룹 21"/>
          <p:cNvGrpSpPr/>
          <p:nvPr/>
        </p:nvGrpSpPr>
        <p:grpSpPr>
          <a:xfrm>
            <a:off x="3797750" y="7041371"/>
            <a:ext cx="341194" cy="348916"/>
            <a:chOff x="5455736" y="7459833"/>
            <a:chExt cx="341194" cy="348916"/>
          </a:xfrm>
        </p:grpSpPr>
        <p:sp>
          <p:nvSpPr>
            <p:cNvPr id="23" name="타원 22"/>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4" name="TextBox 23"/>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5" name="그룹 24"/>
          <p:cNvGrpSpPr/>
          <p:nvPr/>
        </p:nvGrpSpPr>
        <p:grpSpPr>
          <a:xfrm>
            <a:off x="5455736" y="8341739"/>
            <a:ext cx="341194" cy="348916"/>
            <a:chOff x="5455736" y="7459833"/>
            <a:chExt cx="341194" cy="348916"/>
          </a:xfrm>
        </p:grpSpPr>
        <p:sp>
          <p:nvSpPr>
            <p:cNvPr id="26" name="타원 25"/>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7" name="TextBox 26"/>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
        <p:nvSpPr>
          <p:cNvPr id="2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3232016"/>
            <a:ext cx="4320000" cy="9367972"/>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산출물 목록 화면에 등록한 산출물 목록 구조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필수</a:t>
            </a:r>
            <a:r>
              <a:rPr lang="en-US" altLang="ko-KR" sz="2250" dirty="0">
                <a:solidFill>
                  <a:srgbClr val="151826"/>
                </a:solidFill>
                <a:latin typeface="Campton Light" panose="020B0004020102020203" pitchFamily="34" charset="0"/>
              </a:rPr>
              <a:t>/</a:t>
            </a:r>
            <a:r>
              <a:rPr lang="ko-KR" altLang="en-US" sz="2250" dirty="0">
                <a:solidFill>
                  <a:srgbClr val="151826"/>
                </a:solidFill>
                <a:latin typeface="Campton Light" panose="020B0004020102020203" pitchFamily="34" charset="0"/>
              </a:rPr>
              <a:t>준 필수</a:t>
            </a:r>
            <a:r>
              <a:rPr lang="en-US" altLang="ko-KR" sz="2250" dirty="0">
                <a:solidFill>
                  <a:srgbClr val="151826"/>
                </a:solidFill>
                <a:latin typeface="Campton Light" panose="020B0004020102020203" pitchFamily="34" charset="0"/>
              </a:rPr>
              <a:t>/</a:t>
            </a:r>
            <a:r>
              <a:rPr lang="ko-KR" altLang="en-US" sz="2250" dirty="0">
                <a:solidFill>
                  <a:srgbClr val="151826"/>
                </a:solidFill>
                <a:latin typeface="Campton Light" panose="020B0004020102020203" pitchFamily="34" charset="0"/>
              </a:rPr>
              <a:t>선택 여부를 색상으로 구분가능하며</a:t>
            </a:r>
            <a:r>
              <a:rPr lang="en-US" altLang="ko-KR"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마우스를 올려두면 설명 출력</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필수 </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필수로 등록해야 되는 파일</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누락 시</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검수요청 불가</a:t>
            </a:r>
            <a:r>
              <a:rPr lang="en-US" altLang="ko-KR" sz="1400" dirty="0">
                <a:solidFill>
                  <a:srgbClr val="151826"/>
                </a:solidFill>
                <a:latin typeface="Campton Light" panose="020B0004020102020203" pitchFamily="34" charset="0"/>
              </a:rPr>
              <a:t/>
            </a:r>
            <a:br>
              <a:rPr lang="en-US" altLang="ko-KR" sz="140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준 필수 </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필수로 등록해야 하지만 사유 기입 시 검수요청 가능</a:t>
            </a:r>
            <a:r>
              <a:rPr lang="en-US" altLang="ko-KR" sz="1400" dirty="0">
                <a:solidFill>
                  <a:srgbClr val="151826"/>
                </a:solidFill>
                <a:latin typeface="Campton Light" panose="020B0004020102020203" pitchFamily="34" charset="0"/>
              </a:rPr>
              <a:t>.</a:t>
            </a:r>
          </a:p>
          <a:p>
            <a:pPr marL="457200" indent="-457200" hangingPunct="1">
              <a:buFont typeface="+mj-lt"/>
              <a:buAutoNum type="arabicPeriod"/>
            </a:pPr>
            <a:r>
              <a:rPr lang="ko-KR" altLang="en-US" sz="2250" dirty="0">
                <a:solidFill>
                  <a:srgbClr val="151826"/>
                </a:solidFill>
                <a:latin typeface="Campton Light" panose="020B0004020102020203" pitchFamily="34" charset="0"/>
              </a:rPr>
              <a:t>마우스를 파일 위에 올려두면 해당 파일에 대한 설명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파일 우 클릭 시 파일 수정</a:t>
            </a:r>
            <a:r>
              <a:rPr lang="en-US" altLang="ko-KR"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삭제 버튼 출력</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System Manager, DIRECTOR </a:t>
            </a:r>
            <a:r>
              <a:rPr lang="ko-KR" altLang="en-US" sz="1400" dirty="0">
                <a:solidFill>
                  <a:srgbClr val="151826"/>
                </a:solidFill>
                <a:latin typeface="Campton Light" panose="020B0004020102020203" pitchFamily="34" charset="0"/>
              </a:rPr>
              <a:t>권한 만 가능</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디렉터리 우 클릭 시 디렉터리 등록</a:t>
            </a:r>
            <a:r>
              <a:rPr lang="en-US" altLang="ko-KR"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수정</a:t>
            </a:r>
            <a:r>
              <a:rPr lang="en-US" altLang="ko-KR"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삭제</a:t>
            </a:r>
            <a:r>
              <a:rPr lang="en-US" altLang="ko-KR"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파일 등록 버튼 출력</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System Manager, DIRECTOR </a:t>
            </a:r>
            <a:r>
              <a:rPr lang="ko-KR" altLang="en-US" sz="1400" dirty="0">
                <a:solidFill>
                  <a:srgbClr val="151826"/>
                </a:solidFill>
                <a:latin typeface="Campton Light" panose="020B0004020102020203" pitchFamily="34" charset="0"/>
              </a:rPr>
              <a:t>권한 만 가능</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grpSp>
        <p:nvGrpSpPr>
          <p:cNvPr id="30" name="그룹 29"/>
          <p:cNvGrpSpPr/>
          <p:nvPr/>
        </p:nvGrpSpPr>
        <p:grpSpPr>
          <a:xfrm>
            <a:off x="4952816" y="9164699"/>
            <a:ext cx="341194" cy="348916"/>
            <a:chOff x="5455736" y="7459833"/>
            <a:chExt cx="341194" cy="348916"/>
          </a:xfrm>
        </p:grpSpPr>
        <p:sp>
          <p:nvSpPr>
            <p:cNvPr id="31" name="타원 30"/>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2" name="TextBox 31"/>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5</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350495591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p:cNvGrpSpPr/>
          <p:nvPr/>
        </p:nvGrpSpPr>
        <p:grpSpPr>
          <a:xfrm>
            <a:off x="531296" y="3232015"/>
            <a:ext cx="12924546" cy="9375957"/>
            <a:chOff x="531296" y="3232015"/>
            <a:chExt cx="12924546" cy="9375957"/>
          </a:xfrm>
        </p:grpSpPr>
        <p:grpSp>
          <p:nvGrpSpPr>
            <p:cNvPr id="28" name="그룹 27"/>
            <p:cNvGrpSpPr/>
            <p:nvPr/>
          </p:nvGrpSpPr>
          <p:grpSpPr>
            <a:xfrm>
              <a:off x="584386" y="3259311"/>
              <a:ext cx="12863299" cy="8262159"/>
              <a:chOff x="584386" y="3259311"/>
              <a:chExt cx="12863299" cy="8262159"/>
            </a:xfrm>
          </p:grpSpPr>
          <p:pic>
            <p:nvPicPr>
              <p:cNvPr id="31" name="그림 30"/>
              <p:cNvPicPr>
                <a:picLocks noChangeAspect="1"/>
              </p:cNvPicPr>
              <p:nvPr/>
            </p:nvPicPr>
            <p:blipFill rotWithShape="1">
              <a:blip r:embed="rId3"/>
              <a:srcRect r="7189"/>
              <a:stretch/>
            </p:blipFill>
            <p:spPr>
              <a:xfrm>
                <a:off x="584386" y="3259311"/>
                <a:ext cx="12863299" cy="8262159"/>
              </a:xfrm>
              <a:prstGeom prst="rect">
                <a:avLst/>
              </a:prstGeom>
            </p:spPr>
          </p:pic>
          <p:pic>
            <p:nvPicPr>
              <p:cNvPr id="32" name="그림 31"/>
              <p:cNvPicPr>
                <a:picLocks noChangeAspect="1"/>
              </p:cNvPicPr>
              <p:nvPr/>
            </p:nvPicPr>
            <p:blipFill rotWithShape="1">
              <a:blip r:embed="rId4"/>
              <a:srcRect l="567" t="57656" r="7940"/>
              <a:stretch/>
            </p:blipFill>
            <p:spPr>
              <a:xfrm>
                <a:off x="676656" y="8024884"/>
                <a:ext cx="12673584" cy="3496585"/>
              </a:xfrm>
              <a:prstGeom prst="rect">
                <a:avLst/>
              </a:prstGeom>
            </p:spPr>
          </p:pic>
        </p:grpSp>
        <p:sp>
          <p:nvSpPr>
            <p:cNvPr id="29" name="직사각형 28"/>
            <p:cNvSpPr/>
            <p:nvPr/>
          </p:nvSpPr>
          <p:spPr>
            <a:xfrm>
              <a:off x="531296" y="3232015"/>
              <a:ext cx="12898801" cy="936797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0" name="직사각형 29"/>
            <p:cNvSpPr/>
            <p:nvPr/>
          </p:nvSpPr>
          <p:spPr>
            <a:xfrm>
              <a:off x="544093" y="3240000"/>
              <a:ext cx="12911749" cy="9367972"/>
            </a:xfrm>
            <a:prstGeom prst="rect">
              <a:avLst/>
            </a:prstGeom>
            <a:solidFill>
              <a:srgbClr val="00000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sp>
        <p:nvSpPr>
          <p:cNvPr id="2" name="슬라이드 번호 개체 틀 1"/>
          <p:cNvSpPr>
            <a:spLocks noGrp="1"/>
          </p:cNvSpPr>
          <p:nvPr>
            <p:ph type="sldNum" sz="quarter" idx="2"/>
          </p:nvPr>
        </p:nvSpPr>
        <p:spPr/>
        <p:txBody>
          <a:bodyPr/>
          <a:lstStyle/>
          <a:p>
            <a:fld id="{8C6B96FD-4AFF-42BE-940E-365E288D41F3}" type="slidenum">
              <a:rPr lang="en-US" altLang="ko-KR" smtClean="0"/>
              <a:pPr/>
              <a:t>26</a:t>
            </a:fld>
            <a:endParaRPr lang="ko-KR" altLang="en-US" dirty="0"/>
          </a:p>
        </p:txBody>
      </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산출물 목록 화면</a:t>
              </a:r>
              <a:endParaRPr lang="en-US" altLang="ko-KR"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산출물 목록의 디렉터리 등록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p>
          </p:txBody>
        </p:sp>
      </p:grpSp>
      <p:sp>
        <p:nvSpPr>
          <p:cNvPr id="23" name="아래쪽 화살표 32">
            <a:extLst>
              <a:ext uri="{FF2B5EF4-FFF2-40B4-BE49-F238E27FC236}">
                <a16:creationId xmlns="" xmlns:a16="http://schemas.microsoft.com/office/drawing/2014/main" id="{B47C0FFF-05ED-D9CF-4F7A-1664D7BA25F3}"/>
              </a:ext>
            </a:extLst>
          </p:cNvPr>
          <p:cNvSpPr/>
          <p:nvPr/>
        </p:nvSpPr>
        <p:spPr>
          <a:xfrm rot="18804427">
            <a:off x="9099461" y="9487436"/>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3" name="그림 2"/>
          <p:cNvPicPr>
            <a:picLocks noChangeAspect="1"/>
          </p:cNvPicPr>
          <p:nvPr/>
        </p:nvPicPr>
        <p:blipFill>
          <a:blip r:embed="rId5"/>
          <a:stretch>
            <a:fillRect/>
          </a:stretch>
        </p:blipFill>
        <p:spPr>
          <a:xfrm>
            <a:off x="4517961" y="6709548"/>
            <a:ext cx="3838575" cy="2428875"/>
          </a:xfrm>
          <a:prstGeom prst="rect">
            <a:avLst/>
          </a:prstGeom>
        </p:spPr>
      </p:pic>
      <p:grpSp>
        <p:nvGrpSpPr>
          <p:cNvPr id="47" name="그룹 46"/>
          <p:cNvGrpSpPr/>
          <p:nvPr/>
        </p:nvGrpSpPr>
        <p:grpSpPr>
          <a:xfrm>
            <a:off x="7013448" y="8373800"/>
            <a:ext cx="341194" cy="348916"/>
            <a:chOff x="5455736" y="7459833"/>
            <a:chExt cx="341194" cy="348916"/>
          </a:xfrm>
        </p:grpSpPr>
        <p:sp>
          <p:nvSpPr>
            <p:cNvPr id="48" name="타원 47"/>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9" name="TextBox 48"/>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
        <p:nvSpPr>
          <p:cNvPr id="50"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3232016"/>
            <a:ext cx="4320000" cy="9367972"/>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디렉터리 등록 클릭 시</a:t>
            </a:r>
            <a:r>
              <a:rPr lang="en-US" altLang="ko-KR"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디렉터리 등록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디렉터리 명 입력</a:t>
            </a:r>
            <a:r>
              <a:rPr lang="en-US" altLang="ko-KR" sz="2250" dirty="0">
                <a:solidFill>
                  <a:srgbClr val="151826"/>
                </a:solidFill>
                <a:latin typeface="Campton Light" panose="020B0004020102020203" pitchFamily="34" charset="0"/>
              </a:rPr>
              <a:t> input</a:t>
            </a:r>
          </a:p>
          <a:p>
            <a:pPr marL="457200" indent="-457200" hangingPunct="1">
              <a:buFont typeface="+mj-lt"/>
              <a:buAutoNum type="arabicPeriod"/>
            </a:pPr>
            <a:r>
              <a:rPr lang="ko-KR" altLang="en-US" sz="2250" dirty="0">
                <a:solidFill>
                  <a:srgbClr val="151826"/>
                </a:solidFill>
                <a:latin typeface="Campton Light" panose="020B0004020102020203" pitchFamily="34" charset="0"/>
              </a:rPr>
              <a:t>등록 버튼 클릭 시 등록 완료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pic>
        <p:nvPicPr>
          <p:cNvPr id="8" name="그림 7"/>
          <p:cNvPicPr>
            <a:picLocks noChangeAspect="1"/>
          </p:cNvPicPr>
          <p:nvPr/>
        </p:nvPicPr>
        <p:blipFill rotWithShape="1">
          <a:blip r:embed="rId6"/>
          <a:srcRect t="13523"/>
          <a:stretch/>
        </p:blipFill>
        <p:spPr>
          <a:xfrm>
            <a:off x="11059138" y="9937056"/>
            <a:ext cx="4267200" cy="3179445"/>
          </a:xfrm>
          <a:prstGeom prst="rect">
            <a:avLst/>
          </a:prstGeom>
        </p:spPr>
      </p:pic>
      <p:grpSp>
        <p:nvGrpSpPr>
          <p:cNvPr id="17" name="그룹 16"/>
          <p:cNvGrpSpPr/>
          <p:nvPr/>
        </p:nvGrpSpPr>
        <p:grpSpPr>
          <a:xfrm>
            <a:off x="4497915" y="7916001"/>
            <a:ext cx="341194" cy="348916"/>
            <a:chOff x="5455736" y="7459833"/>
            <a:chExt cx="341194" cy="348916"/>
          </a:xfrm>
        </p:grpSpPr>
        <p:sp>
          <p:nvSpPr>
            <p:cNvPr id="18" name="타원 17"/>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9" name="TextBox 18"/>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14" name="그룹 13"/>
          <p:cNvGrpSpPr/>
          <p:nvPr/>
        </p:nvGrpSpPr>
        <p:grpSpPr>
          <a:xfrm>
            <a:off x="4435349" y="6605172"/>
            <a:ext cx="341194" cy="348916"/>
            <a:chOff x="5455736" y="7459833"/>
            <a:chExt cx="341194" cy="348916"/>
          </a:xfrm>
        </p:grpSpPr>
        <p:sp>
          <p:nvSpPr>
            <p:cNvPr id="15" name="타원 1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6" name="TextBox 1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365652602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p:cNvGrpSpPr/>
          <p:nvPr/>
        </p:nvGrpSpPr>
        <p:grpSpPr>
          <a:xfrm>
            <a:off x="531296" y="3232015"/>
            <a:ext cx="12924546" cy="9375957"/>
            <a:chOff x="531296" y="3232015"/>
            <a:chExt cx="12924546" cy="9375957"/>
          </a:xfrm>
        </p:grpSpPr>
        <p:grpSp>
          <p:nvGrpSpPr>
            <p:cNvPr id="21" name="그룹 20"/>
            <p:cNvGrpSpPr/>
            <p:nvPr/>
          </p:nvGrpSpPr>
          <p:grpSpPr>
            <a:xfrm>
              <a:off x="584386" y="3259311"/>
              <a:ext cx="12863299" cy="8262159"/>
              <a:chOff x="584386" y="3259311"/>
              <a:chExt cx="12863299" cy="8262159"/>
            </a:xfrm>
          </p:grpSpPr>
          <p:pic>
            <p:nvPicPr>
              <p:cNvPr id="26" name="그림 25"/>
              <p:cNvPicPr>
                <a:picLocks noChangeAspect="1"/>
              </p:cNvPicPr>
              <p:nvPr/>
            </p:nvPicPr>
            <p:blipFill rotWithShape="1">
              <a:blip r:embed="rId3"/>
              <a:srcRect r="7189"/>
              <a:stretch/>
            </p:blipFill>
            <p:spPr>
              <a:xfrm>
                <a:off x="584386" y="3259311"/>
                <a:ext cx="12863299" cy="8262159"/>
              </a:xfrm>
              <a:prstGeom prst="rect">
                <a:avLst/>
              </a:prstGeom>
            </p:spPr>
          </p:pic>
          <p:pic>
            <p:nvPicPr>
              <p:cNvPr id="27" name="그림 26"/>
              <p:cNvPicPr>
                <a:picLocks noChangeAspect="1"/>
              </p:cNvPicPr>
              <p:nvPr/>
            </p:nvPicPr>
            <p:blipFill rotWithShape="1">
              <a:blip r:embed="rId4"/>
              <a:srcRect l="567" t="57656" r="7940"/>
              <a:stretch/>
            </p:blipFill>
            <p:spPr>
              <a:xfrm>
                <a:off x="676656" y="8024884"/>
                <a:ext cx="12673584" cy="3496585"/>
              </a:xfrm>
              <a:prstGeom prst="rect">
                <a:avLst/>
              </a:prstGeom>
            </p:spPr>
          </p:pic>
        </p:grpSp>
        <p:sp>
          <p:nvSpPr>
            <p:cNvPr id="24" name="직사각형 23"/>
            <p:cNvSpPr/>
            <p:nvPr/>
          </p:nvSpPr>
          <p:spPr>
            <a:xfrm>
              <a:off x="531296" y="3232015"/>
              <a:ext cx="12898801" cy="936797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5" name="직사각형 24"/>
            <p:cNvSpPr/>
            <p:nvPr/>
          </p:nvSpPr>
          <p:spPr>
            <a:xfrm>
              <a:off x="544093" y="3240000"/>
              <a:ext cx="12911749" cy="9367972"/>
            </a:xfrm>
            <a:prstGeom prst="rect">
              <a:avLst/>
            </a:prstGeom>
            <a:solidFill>
              <a:srgbClr val="00000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sp>
        <p:nvSpPr>
          <p:cNvPr id="2" name="슬라이드 번호 개체 틀 1"/>
          <p:cNvSpPr>
            <a:spLocks noGrp="1"/>
          </p:cNvSpPr>
          <p:nvPr>
            <p:ph type="sldNum" sz="quarter" idx="2"/>
          </p:nvPr>
        </p:nvSpPr>
        <p:spPr/>
        <p:txBody>
          <a:bodyPr/>
          <a:lstStyle/>
          <a:p>
            <a:fld id="{8C6B96FD-4AFF-42BE-940E-365E288D41F3}" type="slidenum">
              <a:rPr lang="en-US" altLang="ko-KR" smtClean="0"/>
              <a:pPr/>
              <a:t>27</a:t>
            </a:fld>
            <a:endParaRPr lang="ko-KR" altLang="en-US" dirty="0"/>
          </a:p>
        </p:txBody>
      </p:sp>
      <p:sp>
        <p:nvSpPr>
          <p:cNvPr id="23" name="아래쪽 화살표 32">
            <a:extLst>
              <a:ext uri="{FF2B5EF4-FFF2-40B4-BE49-F238E27FC236}">
                <a16:creationId xmlns="" xmlns:a16="http://schemas.microsoft.com/office/drawing/2014/main" id="{B47C0FFF-05ED-D9CF-4F7A-1664D7BA25F3}"/>
              </a:ext>
            </a:extLst>
          </p:cNvPr>
          <p:cNvSpPr/>
          <p:nvPr/>
        </p:nvSpPr>
        <p:spPr>
          <a:xfrm rot="18389514">
            <a:off x="9148299" y="9365890"/>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7" name="그림 6"/>
          <p:cNvPicPr>
            <a:picLocks noChangeAspect="1"/>
          </p:cNvPicPr>
          <p:nvPr/>
        </p:nvPicPr>
        <p:blipFill rotWithShape="1">
          <a:blip r:embed="rId5"/>
          <a:srcRect t="13523"/>
          <a:stretch/>
        </p:blipFill>
        <p:spPr>
          <a:xfrm>
            <a:off x="11071398" y="9946986"/>
            <a:ext cx="4267200" cy="3179445"/>
          </a:xfrm>
          <a:prstGeom prst="rect">
            <a:avLst/>
          </a:prstGeom>
        </p:spPr>
      </p:pic>
      <p:sp>
        <p:nvSpPr>
          <p:cNvPr id="45"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3232016"/>
            <a:ext cx="4320000" cy="9367972"/>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디렉터리 수정 클릭 시</a:t>
            </a:r>
            <a:r>
              <a:rPr lang="en-US" altLang="ko-KR"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디렉터리 수정 팝업 출력</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수정 버튼 클릭 시 디렉터리 수정 완료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pic>
        <p:nvPicPr>
          <p:cNvPr id="5" name="그림 4"/>
          <p:cNvPicPr>
            <a:picLocks noChangeAspect="1"/>
          </p:cNvPicPr>
          <p:nvPr/>
        </p:nvPicPr>
        <p:blipFill rotWithShape="1">
          <a:blip r:embed="rId6"/>
          <a:srcRect l="1062" t="13649" r="1970" b="4148"/>
          <a:stretch/>
        </p:blipFill>
        <p:spPr>
          <a:xfrm>
            <a:off x="4517960" y="6709549"/>
            <a:ext cx="3846761" cy="2406410"/>
          </a:xfrm>
          <a:prstGeom prst="rect">
            <a:avLst/>
          </a:prstGeom>
        </p:spPr>
      </p:pic>
      <p:grpSp>
        <p:nvGrpSpPr>
          <p:cNvPr id="22"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28"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산출물 목록 화면</a:t>
              </a:r>
              <a:endParaRPr lang="en-US" altLang="ko-KR" sz="3750" dirty="0">
                <a:solidFill>
                  <a:srgbClr val="151826"/>
                </a:solidFill>
                <a:latin typeface="Campton Book" panose="020B0004020102020203" pitchFamily="34" charset="0"/>
                <a:ea typeface="NanumSquare" panose="020B0600000101010101" pitchFamily="34" charset="-127"/>
              </a:endParaRPr>
            </a:p>
          </p:txBody>
        </p:sp>
        <p:sp>
          <p:nvSpPr>
            <p:cNvPr id="32" name="TextBox 31">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산출물 목록의 디렉터리 수정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p>
          </p:txBody>
        </p:sp>
      </p:grpSp>
      <p:grpSp>
        <p:nvGrpSpPr>
          <p:cNvPr id="41" name="그룹 40"/>
          <p:cNvGrpSpPr/>
          <p:nvPr/>
        </p:nvGrpSpPr>
        <p:grpSpPr>
          <a:xfrm>
            <a:off x="7133239" y="8497695"/>
            <a:ext cx="341194" cy="348916"/>
            <a:chOff x="5455736" y="7459833"/>
            <a:chExt cx="341194" cy="348916"/>
          </a:xfrm>
        </p:grpSpPr>
        <p:sp>
          <p:nvSpPr>
            <p:cNvPr id="42" name="타원 4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3" name="TextBox 42"/>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9" name="그룹 28"/>
          <p:cNvGrpSpPr/>
          <p:nvPr/>
        </p:nvGrpSpPr>
        <p:grpSpPr>
          <a:xfrm>
            <a:off x="4402513" y="6585773"/>
            <a:ext cx="341194" cy="348916"/>
            <a:chOff x="5455736" y="7459833"/>
            <a:chExt cx="341194" cy="348916"/>
          </a:xfrm>
        </p:grpSpPr>
        <p:sp>
          <p:nvSpPr>
            <p:cNvPr id="30" name="타원 2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1" name="TextBox 30"/>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137824644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p:cNvGrpSpPr/>
          <p:nvPr/>
        </p:nvGrpSpPr>
        <p:grpSpPr>
          <a:xfrm>
            <a:off x="584386" y="3259311"/>
            <a:ext cx="12863299" cy="8262159"/>
            <a:chOff x="584386" y="3259311"/>
            <a:chExt cx="12863299" cy="8262159"/>
          </a:xfrm>
        </p:grpSpPr>
        <p:pic>
          <p:nvPicPr>
            <p:cNvPr id="25" name="그림 24"/>
            <p:cNvPicPr>
              <a:picLocks noChangeAspect="1"/>
            </p:cNvPicPr>
            <p:nvPr/>
          </p:nvPicPr>
          <p:blipFill rotWithShape="1">
            <a:blip r:embed="rId3"/>
            <a:srcRect r="7189"/>
            <a:stretch/>
          </p:blipFill>
          <p:spPr>
            <a:xfrm>
              <a:off x="584386" y="3259311"/>
              <a:ext cx="12863299" cy="8262159"/>
            </a:xfrm>
            <a:prstGeom prst="rect">
              <a:avLst/>
            </a:prstGeom>
          </p:spPr>
        </p:pic>
        <p:pic>
          <p:nvPicPr>
            <p:cNvPr id="26" name="그림 25"/>
            <p:cNvPicPr>
              <a:picLocks noChangeAspect="1"/>
            </p:cNvPicPr>
            <p:nvPr/>
          </p:nvPicPr>
          <p:blipFill rotWithShape="1">
            <a:blip r:embed="rId4"/>
            <a:srcRect l="567" t="57656" r="7940"/>
            <a:stretch/>
          </p:blipFill>
          <p:spPr>
            <a:xfrm>
              <a:off x="676656" y="8024884"/>
              <a:ext cx="12673584" cy="3496585"/>
            </a:xfrm>
            <a:prstGeom prst="rect">
              <a:avLst/>
            </a:prstGeom>
          </p:spPr>
        </p:pic>
      </p:grpSp>
      <p:sp>
        <p:nvSpPr>
          <p:cNvPr id="22" name="직사각형 21"/>
          <p:cNvSpPr/>
          <p:nvPr/>
        </p:nvSpPr>
        <p:spPr>
          <a:xfrm>
            <a:off x="531296" y="3232015"/>
            <a:ext cx="12898801" cy="936797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4" name="직사각형 23"/>
          <p:cNvSpPr/>
          <p:nvPr/>
        </p:nvSpPr>
        <p:spPr>
          <a:xfrm>
            <a:off x="544093" y="3240000"/>
            <a:ext cx="12911749" cy="9367972"/>
          </a:xfrm>
          <a:prstGeom prst="rect">
            <a:avLst/>
          </a:prstGeom>
          <a:solidFill>
            <a:srgbClr val="00000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28</a:t>
            </a:fld>
            <a:endParaRPr lang="ko-KR" altLang="en-US" dirty="0"/>
          </a:p>
        </p:txBody>
      </p:sp>
      <p:sp>
        <p:nvSpPr>
          <p:cNvPr id="27" name="아래쪽 화살표 32">
            <a:extLst>
              <a:ext uri="{FF2B5EF4-FFF2-40B4-BE49-F238E27FC236}">
                <a16:creationId xmlns="" xmlns:a16="http://schemas.microsoft.com/office/drawing/2014/main" id="{B47C0FFF-05ED-D9CF-4F7A-1664D7BA25F3}"/>
              </a:ext>
            </a:extLst>
          </p:cNvPr>
          <p:cNvSpPr/>
          <p:nvPr/>
        </p:nvSpPr>
        <p:spPr>
          <a:xfrm rot="18887626">
            <a:off x="9526330" y="9333552"/>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0"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3232016"/>
            <a:ext cx="4320000" cy="9367972"/>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디렉터리 삭제 클릭 시</a:t>
            </a:r>
            <a:r>
              <a:rPr lang="en-US" altLang="ko-KR"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디렉터리 삭제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삭제 버튼 클릭 시 디렉터리 삭제 완료 팝업 출력</a:t>
            </a:r>
            <a:endParaRPr lang="en-US" altLang="ko-KR" sz="2250" dirty="0">
              <a:solidFill>
                <a:srgbClr val="151826"/>
              </a:solidFill>
              <a:latin typeface="Campton Light" panose="020B0004020102020203" pitchFamily="34" charset="0"/>
            </a:endParaRPr>
          </a:p>
        </p:txBody>
      </p:sp>
      <p:pic>
        <p:nvPicPr>
          <p:cNvPr id="12" name="그림 11"/>
          <p:cNvPicPr>
            <a:picLocks noChangeAspect="1"/>
          </p:cNvPicPr>
          <p:nvPr/>
        </p:nvPicPr>
        <p:blipFill>
          <a:blip r:embed="rId5"/>
          <a:stretch>
            <a:fillRect/>
          </a:stretch>
        </p:blipFill>
        <p:spPr>
          <a:xfrm>
            <a:off x="11064644" y="9914648"/>
            <a:ext cx="4229100" cy="3200400"/>
          </a:xfrm>
          <a:prstGeom prst="rect">
            <a:avLst/>
          </a:prstGeom>
        </p:spPr>
      </p:pic>
      <p:grpSp>
        <p:nvGrpSpPr>
          <p:cNvPr id="46"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7"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산출물 목록 화면</a:t>
              </a:r>
              <a:endParaRPr lang="en-US" altLang="ko-KR" sz="3750" dirty="0">
                <a:solidFill>
                  <a:srgbClr val="151826"/>
                </a:solidFill>
                <a:latin typeface="Campton Book" panose="020B0004020102020203" pitchFamily="34" charset="0"/>
                <a:ea typeface="NanumSquare" panose="020B0600000101010101" pitchFamily="34" charset="-127"/>
              </a:endParaRPr>
            </a:p>
          </p:txBody>
        </p:sp>
        <p:sp>
          <p:nvSpPr>
            <p:cNvPr id="48" name="TextBox 47">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산출물 목록의 디렉터리 삭제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p>
          </p:txBody>
        </p:sp>
      </p:grpSp>
      <p:pic>
        <p:nvPicPr>
          <p:cNvPr id="4" name="그림 3"/>
          <p:cNvPicPr>
            <a:picLocks noChangeAspect="1"/>
          </p:cNvPicPr>
          <p:nvPr/>
        </p:nvPicPr>
        <p:blipFill>
          <a:blip r:embed="rId6"/>
          <a:stretch>
            <a:fillRect/>
          </a:stretch>
        </p:blipFill>
        <p:spPr>
          <a:xfrm>
            <a:off x="4793225" y="6386952"/>
            <a:ext cx="4413483" cy="3074068"/>
          </a:xfrm>
          <a:prstGeom prst="rect">
            <a:avLst/>
          </a:prstGeom>
        </p:spPr>
      </p:pic>
      <p:grpSp>
        <p:nvGrpSpPr>
          <p:cNvPr id="17" name="그룹 16"/>
          <p:cNvGrpSpPr/>
          <p:nvPr/>
        </p:nvGrpSpPr>
        <p:grpSpPr>
          <a:xfrm>
            <a:off x="7803428" y="8616729"/>
            <a:ext cx="341194" cy="348916"/>
            <a:chOff x="5455736" y="7459833"/>
            <a:chExt cx="341194" cy="348916"/>
          </a:xfrm>
        </p:grpSpPr>
        <p:sp>
          <p:nvSpPr>
            <p:cNvPr id="18" name="타원 17"/>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9" name="TextBox 18"/>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14" name="그룹 13"/>
          <p:cNvGrpSpPr/>
          <p:nvPr/>
        </p:nvGrpSpPr>
        <p:grpSpPr>
          <a:xfrm>
            <a:off x="4769986" y="6286606"/>
            <a:ext cx="341194" cy="348916"/>
            <a:chOff x="5455736" y="7459833"/>
            <a:chExt cx="341194" cy="348916"/>
          </a:xfrm>
        </p:grpSpPr>
        <p:sp>
          <p:nvSpPr>
            <p:cNvPr id="15" name="타원 1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6" name="TextBox 1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85236864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p:cNvGrpSpPr/>
          <p:nvPr/>
        </p:nvGrpSpPr>
        <p:grpSpPr>
          <a:xfrm>
            <a:off x="531296" y="3232015"/>
            <a:ext cx="12924546" cy="9375957"/>
            <a:chOff x="531296" y="3232015"/>
            <a:chExt cx="12924546" cy="9375957"/>
          </a:xfrm>
        </p:grpSpPr>
        <p:grpSp>
          <p:nvGrpSpPr>
            <p:cNvPr id="28" name="그룹 27"/>
            <p:cNvGrpSpPr/>
            <p:nvPr/>
          </p:nvGrpSpPr>
          <p:grpSpPr>
            <a:xfrm>
              <a:off x="584386" y="3259311"/>
              <a:ext cx="12863299" cy="8262159"/>
              <a:chOff x="584386" y="3259311"/>
              <a:chExt cx="12863299" cy="8262159"/>
            </a:xfrm>
          </p:grpSpPr>
          <p:pic>
            <p:nvPicPr>
              <p:cNvPr id="31" name="그림 30"/>
              <p:cNvPicPr>
                <a:picLocks noChangeAspect="1"/>
              </p:cNvPicPr>
              <p:nvPr/>
            </p:nvPicPr>
            <p:blipFill rotWithShape="1">
              <a:blip r:embed="rId3"/>
              <a:srcRect r="7189"/>
              <a:stretch/>
            </p:blipFill>
            <p:spPr>
              <a:xfrm>
                <a:off x="584386" y="3259311"/>
                <a:ext cx="12863299" cy="8262159"/>
              </a:xfrm>
              <a:prstGeom prst="rect">
                <a:avLst/>
              </a:prstGeom>
            </p:spPr>
          </p:pic>
          <p:pic>
            <p:nvPicPr>
              <p:cNvPr id="32" name="그림 31"/>
              <p:cNvPicPr>
                <a:picLocks noChangeAspect="1"/>
              </p:cNvPicPr>
              <p:nvPr/>
            </p:nvPicPr>
            <p:blipFill rotWithShape="1">
              <a:blip r:embed="rId4"/>
              <a:srcRect l="567" t="57656" r="7940"/>
              <a:stretch/>
            </p:blipFill>
            <p:spPr>
              <a:xfrm>
                <a:off x="676656" y="8024884"/>
                <a:ext cx="12673584" cy="3496585"/>
              </a:xfrm>
              <a:prstGeom prst="rect">
                <a:avLst/>
              </a:prstGeom>
            </p:spPr>
          </p:pic>
        </p:grpSp>
        <p:sp>
          <p:nvSpPr>
            <p:cNvPr id="29" name="직사각형 28"/>
            <p:cNvSpPr/>
            <p:nvPr/>
          </p:nvSpPr>
          <p:spPr>
            <a:xfrm>
              <a:off x="531296" y="3232015"/>
              <a:ext cx="12898801" cy="936797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0" name="직사각형 29"/>
            <p:cNvSpPr/>
            <p:nvPr/>
          </p:nvSpPr>
          <p:spPr>
            <a:xfrm>
              <a:off x="544093" y="3240000"/>
              <a:ext cx="12911749" cy="9367972"/>
            </a:xfrm>
            <a:prstGeom prst="rect">
              <a:avLst/>
            </a:prstGeom>
            <a:solidFill>
              <a:srgbClr val="00000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sp>
        <p:nvSpPr>
          <p:cNvPr id="2" name="슬라이드 번호 개체 틀 1"/>
          <p:cNvSpPr>
            <a:spLocks noGrp="1"/>
          </p:cNvSpPr>
          <p:nvPr>
            <p:ph type="sldNum" sz="quarter" idx="2"/>
          </p:nvPr>
        </p:nvSpPr>
        <p:spPr/>
        <p:txBody>
          <a:bodyPr/>
          <a:lstStyle/>
          <a:p>
            <a:fld id="{8C6B96FD-4AFF-42BE-940E-365E288D41F3}" type="slidenum">
              <a:rPr lang="en-US" altLang="ko-KR" smtClean="0"/>
              <a:pPr/>
              <a:t>29</a:t>
            </a:fld>
            <a:endParaRPr lang="ko-KR" altLang="en-US" dirty="0"/>
          </a:p>
        </p:txBody>
      </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산출물 목록 화면</a:t>
              </a:r>
              <a:endParaRPr lang="en-US" altLang="ko-KR"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산출물 목록의 파일 등록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p>
          </p:txBody>
        </p:sp>
      </p:grpSp>
      <p:sp>
        <p:nvSpPr>
          <p:cNvPr id="23" name="아래쪽 화살표 32">
            <a:extLst>
              <a:ext uri="{FF2B5EF4-FFF2-40B4-BE49-F238E27FC236}">
                <a16:creationId xmlns="" xmlns:a16="http://schemas.microsoft.com/office/drawing/2014/main" id="{B47C0FFF-05ED-D9CF-4F7A-1664D7BA25F3}"/>
              </a:ext>
            </a:extLst>
          </p:cNvPr>
          <p:cNvSpPr/>
          <p:nvPr/>
        </p:nvSpPr>
        <p:spPr>
          <a:xfrm rot="17507349">
            <a:off x="9368462" y="9692506"/>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7" name="그림 6"/>
          <p:cNvPicPr>
            <a:picLocks noChangeAspect="1"/>
          </p:cNvPicPr>
          <p:nvPr/>
        </p:nvPicPr>
        <p:blipFill rotWithShape="1">
          <a:blip r:embed="rId5"/>
          <a:srcRect t="7612" r="1439"/>
          <a:stretch/>
        </p:blipFill>
        <p:spPr>
          <a:xfrm>
            <a:off x="4323387" y="4955584"/>
            <a:ext cx="4224561" cy="5279978"/>
          </a:xfrm>
          <a:prstGeom prst="rect">
            <a:avLst/>
          </a:prstGeom>
        </p:spPr>
      </p:pic>
      <p:grpSp>
        <p:nvGrpSpPr>
          <p:cNvPr id="14" name="그룹 13"/>
          <p:cNvGrpSpPr/>
          <p:nvPr/>
        </p:nvGrpSpPr>
        <p:grpSpPr>
          <a:xfrm>
            <a:off x="4287202" y="4837620"/>
            <a:ext cx="341194" cy="348916"/>
            <a:chOff x="5455736" y="7459833"/>
            <a:chExt cx="341194" cy="348916"/>
          </a:xfrm>
        </p:grpSpPr>
        <p:sp>
          <p:nvSpPr>
            <p:cNvPr id="15" name="타원 1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6" name="TextBox 1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17" name="그룹 16"/>
          <p:cNvGrpSpPr/>
          <p:nvPr/>
        </p:nvGrpSpPr>
        <p:grpSpPr>
          <a:xfrm>
            <a:off x="4308147" y="5817856"/>
            <a:ext cx="341194" cy="348916"/>
            <a:chOff x="5455736" y="7459833"/>
            <a:chExt cx="341194" cy="348916"/>
          </a:xfrm>
        </p:grpSpPr>
        <p:sp>
          <p:nvSpPr>
            <p:cNvPr id="18" name="타원 17"/>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9" name="TextBox 18"/>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1" name="그룹 40"/>
          <p:cNvGrpSpPr/>
          <p:nvPr/>
        </p:nvGrpSpPr>
        <p:grpSpPr>
          <a:xfrm>
            <a:off x="4287202" y="6695732"/>
            <a:ext cx="341194" cy="348916"/>
            <a:chOff x="5455736" y="7459833"/>
            <a:chExt cx="341194" cy="348916"/>
          </a:xfrm>
        </p:grpSpPr>
        <p:sp>
          <p:nvSpPr>
            <p:cNvPr id="42" name="타원 4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3" name="TextBox 42"/>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4" name="그룹 43"/>
          <p:cNvGrpSpPr/>
          <p:nvPr/>
        </p:nvGrpSpPr>
        <p:grpSpPr>
          <a:xfrm>
            <a:off x="4289484" y="7619022"/>
            <a:ext cx="341194" cy="348916"/>
            <a:chOff x="5455736" y="7459833"/>
            <a:chExt cx="341194" cy="348916"/>
          </a:xfrm>
        </p:grpSpPr>
        <p:sp>
          <p:nvSpPr>
            <p:cNvPr id="45" name="타원 4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6" name="TextBox 4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7" name="그룹 46"/>
          <p:cNvGrpSpPr/>
          <p:nvPr/>
        </p:nvGrpSpPr>
        <p:grpSpPr>
          <a:xfrm>
            <a:off x="7013448" y="9424260"/>
            <a:ext cx="341194" cy="348916"/>
            <a:chOff x="5455736" y="7459833"/>
            <a:chExt cx="341194" cy="348916"/>
          </a:xfrm>
        </p:grpSpPr>
        <p:sp>
          <p:nvSpPr>
            <p:cNvPr id="48" name="타원 47"/>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9" name="TextBox 48"/>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5</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
        <p:nvSpPr>
          <p:cNvPr id="50"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3232016"/>
            <a:ext cx="4320000" cy="9367972"/>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파일등록 클릭 시</a:t>
            </a:r>
            <a:r>
              <a:rPr lang="en-US" altLang="ko-KR"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파일등록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필수 여부 선택 </a:t>
            </a:r>
            <a:r>
              <a:rPr lang="en-US" altLang="ko-KR" sz="2250" dirty="0">
                <a:solidFill>
                  <a:srgbClr val="151826"/>
                </a:solidFill>
                <a:latin typeface="Campton Light" panose="020B0004020102020203" pitchFamily="34" charset="0"/>
              </a:rPr>
              <a:t>checkbox</a:t>
            </a:r>
          </a:p>
          <a:p>
            <a:pPr marL="457200" indent="-457200" hangingPunct="1">
              <a:buFont typeface="+mj-lt"/>
              <a:buAutoNum type="arabicPeriod"/>
            </a:pPr>
            <a:r>
              <a:rPr lang="ko-KR" altLang="en-US" sz="2250" dirty="0">
                <a:solidFill>
                  <a:srgbClr val="151826"/>
                </a:solidFill>
                <a:latin typeface="Campton Light" panose="020B0004020102020203" pitchFamily="34" charset="0"/>
              </a:rPr>
              <a:t>파일명 입력</a:t>
            </a:r>
            <a:r>
              <a:rPr lang="en-US" altLang="ko-KR" sz="2250" dirty="0">
                <a:solidFill>
                  <a:srgbClr val="151826"/>
                </a:solidFill>
                <a:latin typeface="Campton Light" panose="020B0004020102020203" pitchFamily="34" charset="0"/>
              </a:rPr>
              <a:t> input</a:t>
            </a:r>
          </a:p>
          <a:p>
            <a:pPr marL="457200" indent="-457200" hangingPunct="1">
              <a:buFont typeface="+mj-lt"/>
              <a:buAutoNum type="arabicPeriod"/>
            </a:pPr>
            <a:r>
              <a:rPr lang="ko-KR" altLang="en-US" sz="2250" dirty="0">
                <a:solidFill>
                  <a:srgbClr val="151826"/>
                </a:solidFill>
                <a:latin typeface="Campton Light" panose="020B0004020102020203" pitchFamily="34" charset="0"/>
              </a:rPr>
              <a:t>설명 입력 </a:t>
            </a:r>
            <a:r>
              <a:rPr lang="en-US" altLang="ko-KR" sz="2250" dirty="0">
                <a:solidFill>
                  <a:srgbClr val="151826"/>
                </a:solidFill>
                <a:latin typeface="Campton Light" panose="020B0004020102020203" pitchFamily="34" charset="0"/>
              </a:rPr>
              <a:t>input</a:t>
            </a:r>
          </a:p>
          <a:p>
            <a:pPr marL="457200" indent="-457200" hangingPunct="1">
              <a:buFont typeface="+mj-lt"/>
              <a:buAutoNum type="arabicPeriod"/>
            </a:pPr>
            <a:r>
              <a:rPr lang="ko-KR" altLang="en-US" sz="2250" dirty="0">
                <a:solidFill>
                  <a:srgbClr val="151826"/>
                </a:solidFill>
                <a:latin typeface="Campton Light" panose="020B0004020102020203" pitchFamily="34" charset="0"/>
              </a:rPr>
              <a:t>등록 버튼 클릭 시 파일등록 완료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pic>
        <p:nvPicPr>
          <p:cNvPr id="8" name="그림 7"/>
          <p:cNvPicPr>
            <a:picLocks noChangeAspect="1"/>
          </p:cNvPicPr>
          <p:nvPr/>
        </p:nvPicPr>
        <p:blipFill rotWithShape="1">
          <a:blip r:embed="rId6"/>
          <a:srcRect t="13523"/>
          <a:stretch/>
        </p:blipFill>
        <p:spPr>
          <a:xfrm>
            <a:off x="11059138" y="9937056"/>
            <a:ext cx="4267200" cy="3179445"/>
          </a:xfrm>
          <a:prstGeom prst="rect">
            <a:avLst/>
          </a:prstGeom>
        </p:spPr>
      </p:pic>
    </p:spTree>
    <p:extLst>
      <p:ext uri="{BB962C8B-B14F-4D97-AF65-F5344CB8AC3E}">
        <p14:creationId xmlns:p14="http://schemas.microsoft.com/office/powerpoint/2010/main" val="321970735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 HEADER"/>
          <p:cNvSpPr txBox="1"/>
          <p:nvPr/>
        </p:nvSpPr>
        <p:spPr>
          <a:xfrm>
            <a:off x="504000" y="6357863"/>
            <a:ext cx="1349120" cy="1000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en-US" altLang="ko-KR" sz="6000" dirty="0">
                <a:solidFill>
                  <a:schemeClr val="bg1"/>
                </a:solidFill>
                <a:latin typeface="Campton Medium" panose="020B0004020102020203" pitchFamily="34" charset="0"/>
                <a:ea typeface="NanumSquare" panose="020B0600000101010101" pitchFamily="34" charset="-127"/>
              </a:rPr>
              <a:t>01</a:t>
            </a:r>
            <a:endParaRPr lang="en-US" sz="6000" dirty="0">
              <a:solidFill>
                <a:schemeClr val="bg1"/>
              </a:solidFill>
              <a:latin typeface="Campton Medium" panose="020B0004020102020203" pitchFamily="34" charset="0"/>
              <a:ea typeface="NanumSquare" panose="020B0600000101010101" pitchFamily="34" charset="-127"/>
            </a:endParaRPr>
          </a:p>
        </p:txBody>
      </p:sp>
      <p:sp>
        <p:nvSpPr>
          <p:cNvPr id="3" name="SUB HEADER"/>
          <p:cNvSpPr txBox="1"/>
          <p:nvPr/>
        </p:nvSpPr>
        <p:spPr>
          <a:xfrm>
            <a:off x="2991256" y="6357863"/>
            <a:ext cx="14792744" cy="1000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6000" dirty="0">
                <a:solidFill>
                  <a:schemeClr val="bg1"/>
                </a:solidFill>
                <a:latin typeface="나눔스퀘어 ExtraBold" panose="020B0600000101010101" pitchFamily="50" charset="-127"/>
                <a:ea typeface="나눔스퀘어 ExtraBold" panose="020B0600000101010101" pitchFamily="50" charset="-127"/>
              </a:rPr>
              <a:t>로그인</a:t>
            </a:r>
            <a:endParaRPr lang="en-US" altLang="ko-KR" sz="6000"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71372273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p:cNvGrpSpPr/>
          <p:nvPr/>
        </p:nvGrpSpPr>
        <p:grpSpPr>
          <a:xfrm>
            <a:off x="531296" y="3232015"/>
            <a:ext cx="12924546" cy="9375957"/>
            <a:chOff x="531296" y="3232015"/>
            <a:chExt cx="12924546" cy="9375957"/>
          </a:xfrm>
        </p:grpSpPr>
        <p:grpSp>
          <p:nvGrpSpPr>
            <p:cNvPr id="21" name="그룹 20"/>
            <p:cNvGrpSpPr/>
            <p:nvPr/>
          </p:nvGrpSpPr>
          <p:grpSpPr>
            <a:xfrm>
              <a:off x="584386" y="3259311"/>
              <a:ext cx="12863299" cy="8262159"/>
              <a:chOff x="584386" y="3259311"/>
              <a:chExt cx="12863299" cy="8262159"/>
            </a:xfrm>
          </p:grpSpPr>
          <p:pic>
            <p:nvPicPr>
              <p:cNvPr id="26" name="그림 25"/>
              <p:cNvPicPr>
                <a:picLocks noChangeAspect="1"/>
              </p:cNvPicPr>
              <p:nvPr/>
            </p:nvPicPr>
            <p:blipFill rotWithShape="1">
              <a:blip r:embed="rId3"/>
              <a:srcRect r="7189"/>
              <a:stretch/>
            </p:blipFill>
            <p:spPr>
              <a:xfrm>
                <a:off x="584386" y="3259311"/>
                <a:ext cx="12863299" cy="8262159"/>
              </a:xfrm>
              <a:prstGeom prst="rect">
                <a:avLst/>
              </a:prstGeom>
            </p:spPr>
          </p:pic>
          <p:pic>
            <p:nvPicPr>
              <p:cNvPr id="27" name="그림 26"/>
              <p:cNvPicPr>
                <a:picLocks noChangeAspect="1"/>
              </p:cNvPicPr>
              <p:nvPr/>
            </p:nvPicPr>
            <p:blipFill rotWithShape="1">
              <a:blip r:embed="rId4"/>
              <a:srcRect l="567" t="57656" r="7940"/>
              <a:stretch/>
            </p:blipFill>
            <p:spPr>
              <a:xfrm>
                <a:off x="676656" y="8024884"/>
                <a:ext cx="12673584" cy="3496585"/>
              </a:xfrm>
              <a:prstGeom prst="rect">
                <a:avLst/>
              </a:prstGeom>
            </p:spPr>
          </p:pic>
        </p:grpSp>
        <p:sp>
          <p:nvSpPr>
            <p:cNvPr id="24" name="직사각형 23"/>
            <p:cNvSpPr/>
            <p:nvPr/>
          </p:nvSpPr>
          <p:spPr>
            <a:xfrm>
              <a:off x="531296" y="3232015"/>
              <a:ext cx="12898801" cy="936797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5" name="직사각형 24"/>
            <p:cNvSpPr/>
            <p:nvPr/>
          </p:nvSpPr>
          <p:spPr>
            <a:xfrm>
              <a:off x="544093" y="3240000"/>
              <a:ext cx="12911749" cy="9367972"/>
            </a:xfrm>
            <a:prstGeom prst="rect">
              <a:avLst/>
            </a:prstGeom>
            <a:solidFill>
              <a:srgbClr val="00000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sp>
        <p:nvSpPr>
          <p:cNvPr id="2" name="슬라이드 번호 개체 틀 1"/>
          <p:cNvSpPr>
            <a:spLocks noGrp="1"/>
          </p:cNvSpPr>
          <p:nvPr>
            <p:ph type="sldNum" sz="quarter" idx="2"/>
          </p:nvPr>
        </p:nvSpPr>
        <p:spPr/>
        <p:txBody>
          <a:bodyPr/>
          <a:lstStyle/>
          <a:p>
            <a:fld id="{8C6B96FD-4AFF-42BE-940E-365E288D41F3}" type="slidenum">
              <a:rPr lang="en-US" altLang="ko-KR" smtClean="0"/>
              <a:pPr/>
              <a:t>30</a:t>
            </a:fld>
            <a:endParaRPr lang="ko-KR" altLang="en-US" dirty="0"/>
          </a:p>
        </p:txBody>
      </p:sp>
      <p:sp>
        <p:nvSpPr>
          <p:cNvPr id="23" name="아래쪽 화살표 32">
            <a:extLst>
              <a:ext uri="{FF2B5EF4-FFF2-40B4-BE49-F238E27FC236}">
                <a16:creationId xmlns="" xmlns:a16="http://schemas.microsoft.com/office/drawing/2014/main" id="{B47C0FFF-05ED-D9CF-4F7A-1664D7BA25F3}"/>
              </a:ext>
            </a:extLst>
          </p:cNvPr>
          <p:cNvSpPr/>
          <p:nvPr/>
        </p:nvSpPr>
        <p:spPr>
          <a:xfrm rot="17971336">
            <a:off x="9368462" y="9692506"/>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3" name="그림 2"/>
          <p:cNvPicPr>
            <a:picLocks noChangeAspect="1"/>
          </p:cNvPicPr>
          <p:nvPr/>
        </p:nvPicPr>
        <p:blipFill rotWithShape="1">
          <a:blip r:embed="rId5"/>
          <a:srcRect l="525" t="7418"/>
          <a:stretch/>
        </p:blipFill>
        <p:spPr>
          <a:xfrm>
            <a:off x="4322118" y="4947278"/>
            <a:ext cx="4225830" cy="5326323"/>
          </a:xfrm>
          <a:prstGeom prst="rect">
            <a:avLst/>
          </a:prstGeom>
        </p:spPr>
      </p:pic>
      <p:grpSp>
        <p:nvGrpSpPr>
          <p:cNvPr id="29" name="그룹 28"/>
          <p:cNvGrpSpPr/>
          <p:nvPr/>
        </p:nvGrpSpPr>
        <p:grpSpPr>
          <a:xfrm>
            <a:off x="4176472" y="4780863"/>
            <a:ext cx="341194" cy="348916"/>
            <a:chOff x="5455736" y="7459833"/>
            <a:chExt cx="341194" cy="348916"/>
          </a:xfrm>
        </p:grpSpPr>
        <p:sp>
          <p:nvSpPr>
            <p:cNvPr id="30" name="타원 2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1" name="TextBox 30"/>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1" name="그룹 40"/>
          <p:cNvGrpSpPr/>
          <p:nvPr/>
        </p:nvGrpSpPr>
        <p:grpSpPr>
          <a:xfrm>
            <a:off x="7184045" y="9474364"/>
            <a:ext cx="341194" cy="348916"/>
            <a:chOff x="5455736" y="7459833"/>
            <a:chExt cx="341194" cy="348916"/>
          </a:xfrm>
        </p:grpSpPr>
        <p:sp>
          <p:nvSpPr>
            <p:cNvPr id="42" name="타원 4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3" name="TextBox 42"/>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pic>
        <p:nvPicPr>
          <p:cNvPr id="7" name="그림 6"/>
          <p:cNvPicPr>
            <a:picLocks noChangeAspect="1"/>
          </p:cNvPicPr>
          <p:nvPr/>
        </p:nvPicPr>
        <p:blipFill rotWithShape="1">
          <a:blip r:embed="rId6"/>
          <a:srcRect t="13523"/>
          <a:stretch/>
        </p:blipFill>
        <p:spPr>
          <a:xfrm>
            <a:off x="11071398" y="9946986"/>
            <a:ext cx="4267200" cy="3179445"/>
          </a:xfrm>
          <a:prstGeom prst="rect">
            <a:avLst/>
          </a:prstGeom>
        </p:spPr>
      </p:pic>
      <p:sp>
        <p:nvSpPr>
          <p:cNvPr id="45"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3232016"/>
            <a:ext cx="4320000" cy="9367972"/>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파일수정 클릭 시</a:t>
            </a:r>
            <a:r>
              <a:rPr lang="en-US" altLang="ko-KR"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파일수정 팝업 출력</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필수여부</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파일 명</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설명 정보 출력</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수정 버튼 클릭 시 파일수정 완료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grpSp>
        <p:nvGrpSpPr>
          <p:cNvPr id="22"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28"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산출물 목록 화면</a:t>
              </a:r>
              <a:endParaRPr lang="en-US" altLang="ko-KR" sz="3750" dirty="0">
                <a:solidFill>
                  <a:srgbClr val="151826"/>
                </a:solidFill>
                <a:latin typeface="Campton Book" panose="020B0004020102020203" pitchFamily="34" charset="0"/>
                <a:ea typeface="NanumSquare" panose="020B0600000101010101" pitchFamily="34" charset="-127"/>
              </a:endParaRPr>
            </a:p>
          </p:txBody>
        </p:sp>
        <p:sp>
          <p:nvSpPr>
            <p:cNvPr id="32" name="TextBox 31">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산출물 목록의 파일 수정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p>
          </p:txBody>
        </p:sp>
      </p:grpSp>
    </p:spTree>
    <p:extLst>
      <p:ext uri="{BB962C8B-B14F-4D97-AF65-F5344CB8AC3E}">
        <p14:creationId xmlns:p14="http://schemas.microsoft.com/office/powerpoint/2010/main" val="290474743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p:cNvGrpSpPr/>
          <p:nvPr/>
        </p:nvGrpSpPr>
        <p:grpSpPr>
          <a:xfrm>
            <a:off x="584386" y="3259311"/>
            <a:ext cx="12863299" cy="8262159"/>
            <a:chOff x="584386" y="3259311"/>
            <a:chExt cx="12863299" cy="8262159"/>
          </a:xfrm>
        </p:grpSpPr>
        <p:pic>
          <p:nvPicPr>
            <p:cNvPr id="25" name="그림 24"/>
            <p:cNvPicPr>
              <a:picLocks noChangeAspect="1"/>
            </p:cNvPicPr>
            <p:nvPr/>
          </p:nvPicPr>
          <p:blipFill rotWithShape="1">
            <a:blip r:embed="rId3"/>
            <a:srcRect r="7189"/>
            <a:stretch/>
          </p:blipFill>
          <p:spPr>
            <a:xfrm>
              <a:off x="584386" y="3259311"/>
              <a:ext cx="12863299" cy="8262159"/>
            </a:xfrm>
            <a:prstGeom prst="rect">
              <a:avLst/>
            </a:prstGeom>
          </p:spPr>
        </p:pic>
        <p:pic>
          <p:nvPicPr>
            <p:cNvPr id="26" name="그림 25"/>
            <p:cNvPicPr>
              <a:picLocks noChangeAspect="1"/>
            </p:cNvPicPr>
            <p:nvPr/>
          </p:nvPicPr>
          <p:blipFill rotWithShape="1">
            <a:blip r:embed="rId4"/>
            <a:srcRect l="567" t="57656" r="7940"/>
            <a:stretch/>
          </p:blipFill>
          <p:spPr>
            <a:xfrm>
              <a:off x="676656" y="8024884"/>
              <a:ext cx="12673584" cy="3496585"/>
            </a:xfrm>
            <a:prstGeom prst="rect">
              <a:avLst/>
            </a:prstGeom>
          </p:spPr>
        </p:pic>
      </p:grpSp>
      <p:sp>
        <p:nvSpPr>
          <p:cNvPr id="22" name="직사각형 21"/>
          <p:cNvSpPr/>
          <p:nvPr/>
        </p:nvSpPr>
        <p:spPr>
          <a:xfrm>
            <a:off x="531296" y="3232015"/>
            <a:ext cx="12898801" cy="936797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4" name="직사각형 23"/>
          <p:cNvSpPr/>
          <p:nvPr/>
        </p:nvSpPr>
        <p:spPr>
          <a:xfrm>
            <a:off x="544093" y="3240000"/>
            <a:ext cx="12911749" cy="9367972"/>
          </a:xfrm>
          <a:prstGeom prst="rect">
            <a:avLst/>
          </a:prstGeom>
          <a:solidFill>
            <a:srgbClr val="00000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31</a:t>
            </a:fld>
            <a:endParaRPr lang="ko-KR" altLang="en-US" dirty="0"/>
          </a:p>
        </p:txBody>
      </p:sp>
      <p:sp>
        <p:nvSpPr>
          <p:cNvPr id="27" name="아래쪽 화살표 32">
            <a:extLst>
              <a:ext uri="{FF2B5EF4-FFF2-40B4-BE49-F238E27FC236}">
                <a16:creationId xmlns="" xmlns:a16="http://schemas.microsoft.com/office/drawing/2014/main" id="{B47C0FFF-05ED-D9CF-4F7A-1664D7BA25F3}"/>
              </a:ext>
            </a:extLst>
          </p:cNvPr>
          <p:cNvSpPr/>
          <p:nvPr/>
        </p:nvSpPr>
        <p:spPr>
          <a:xfrm rot="18182491">
            <a:off x="9368462" y="9692506"/>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11" name="그림 10"/>
          <p:cNvPicPr>
            <a:picLocks noChangeAspect="1"/>
          </p:cNvPicPr>
          <p:nvPr/>
        </p:nvPicPr>
        <p:blipFill>
          <a:blip r:embed="rId5"/>
          <a:stretch>
            <a:fillRect/>
          </a:stretch>
        </p:blipFill>
        <p:spPr>
          <a:xfrm>
            <a:off x="11064644" y="9933768"/>
            <a:ext cx="4248150" cy="3200400"/>
          </a:xfrm>
          <a:prstGeom prst="rect">
            <a:avLst/>
          </a:prstGeom>
        </p:spPr>
      </p:pic>
      <p:sp>
        <p:nvSpPr>
          <p:cNvPr id="30"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3232016"/>
            <a:ext cx="4320000" cy="9367972"/>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파일삭제 클릭 시</a:t>
            </a:r>
            <a:r>
              <a:rPr lang="en-US" altLang="ko-KR"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파일삭제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삭제 버튼 클릭 시 파일삭제 완료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pic>
        <p:nvPicPr>
          <p:cNvPr id="7" name="그림 6"/>
          <p:cNvPicPr>
            <a:picLocks noChangeAspect="1"/>
          </p:cNvPicPr>
          <p:nvPr/>
        </p:nvPicPr>
        <p:blipFill rotWithShape="1">
          <a:blip r:embed="rId6"/>
          <a:srcRect t="12105"/>
          <a:stretch/>
        </p:blipFill>
        <p:spPr>
          <a:xfrm>
            <a:off x="4757815" y="6337581"/>
            <a:ext cx="4248150" cy="3181350"/>
          </a:xfrm>
          <a:prstGeom prst="rect">
            <a:avLst/>
          </a:prstGeom>
        </p:spPr>
      </p:pic>
      <p:grpSp>
        <p:nvGrpSpPr>
          <p:cNvPr id="14" name="그룹 13"/>
          <p:cNvGrpSpPr/>
          <p:nvPr/>
        </p:nvGrpSpPr>
        <p:grpSpPr>
          <a:xfrm>
            <a:off x="4597808" y="6163123"/>
            <a:ext cx="341194" cy="348916"/>
            <a:chOff x="5455736" y="7459833"/>
            <a:chExt cx="341194" cy="348916"/>
          </a:xfrm>
        </p:grpSpPr>
        <p:sp>
          <p:nvSpPr>
            <p:cNvPr id="15" name="타원 1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6" name="TextBox 1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17" name="그룹 16"/>
          <p:cNvGrpSpPr/>
          <p:nvPr/>
        </p:nvGrpSpPr>
        <p:grpSpPr>
          <a:xfrm>
            <a:off x="7704786" y="8751765"/>
            <a:ext cx="341194" cy="348916"/>
            <a:chOff x="5455736" y="7459833"/>
            <a:chExt cx="341194" cy="348916"/>
          </a:xfrm>
        </p:grpSpPr>
        <p:sp>
          <p:nvSpPr>
            <p:cNvPr id="18" name="타원 17"/>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9" name="TextBox 18"/>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9"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0"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산출물 목록 화면</a:t>
              </a:r>
              <a:endParaRPr lang="en-US" altLang="ko-KR" sz="3750" dirty="0">
                <a:solidFill>
                  <a:srgbClr val="151826"/>
                </a:solidFill>
                <a:latin typeface="Campton Book" panose="020B0004020102020203" pitchFamily="34" charset="0"/>
                <a:ea typeface="NanumSquare" panose="020B0600000101010101" pitchFamily="34" charset="-127"/>
              </a:endParaRPr>
            </a:p>
          </p:txBody>
        </p:sp>
        <p:sp>
          <p:nvSpPr>
            <p:cNvPr id="41" name="TextBox 40">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산출물 목록의 파일 삭제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p>
          </p:txBody>
        </p:sp>
      </p:grpSp>
    </p:spTree>
    <p:extLst>
      <p:ext uri="{BB962C8B-B14F-4D97-AF65-F5344CB8AC3E}">
        <p14:creationId xmlns:p14="http://schemas.microsoft.com/office/powerpoint/2010/main" val="152028737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 HEADER"/>
          <p:cNvSpPr txBox="1"/>
          <p:nvPr/>
        </p:nvSpPr>
        <p:spPr>
          <a:xfrm>
            <a:off x="504000" y="6357863"/>
            <a:ext cx="1349120" cy="10002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en-US" altLang="ko-KR" sz="6000" dirty="0">
                <a:solidFill>
                  <a:schemeClr val="bg1"/>
                </a:solidFill>
                <a:latin typeface="Campton Medium" panose="020B0004020102020203" pitchFamily="34" charset="0"/>
                <a:ea typeface="NanumSquare" panose="020B0600000101010101" pitchFamily="34" charset="-127"/>
              </a:rPr>
              <a:t>05</a:t>
            </a:r>
            <a:endParaRPr lang="en-US" sz="6000" dirty="0">
              <a:solidFill>
                <a:schemeClr val="bg1"/>
              </a:solidFill>
              <a:latin typeface="Campton Medium" panose="020B0004020102020203" pitchFamily="34" charset="0"/>
              <a:ea typeface="NanumSquare" panose="020B0600000101010101" pitchFamily="34" charset="-127"/>
            </a:endParaRPr>
          </a:p>
        </p:txBody>
      </p:sp>
      <p:sp>
        <p:nvSpPr>
          <p:cNvPr id="3" name="SUB HEADER"/>
          <p:cNvSpPr txBox="1"/>
          <p:nvPr/>
        </p:nvSpPr>
        <p:spPr>
          <a:xfrm>
            <a:off x="2991256" y="6357863"/>
            <a:ext cx="14792744" cy="10002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6000" dirty="0">
                <a:solidFill>
                  <a:schemeClr val="bg1"/>
                </a:solidFill>
                <a:latin typeface="나눔스퀘어 ExtraBold" panose="020B0600000101010101" pitchFamily="50" charset="-127"/>
                <a:ea typeface="나눔스퀘어 ExtraBold" panose="020B0600000101010101" pitchFamily="50" charset="-127"/>
              </a:rPr>
              <a:t>산출물 </a:t>
            </a:r>
            <a:r>
              <a:rPr lang="en-US" altLang="ko-KR" sz="6000" dirty="0">
                <a:solidFill>
                  <a:schemeClr val="bg1"/>
                </a:solidFill>
                <a:latin typeface="나눔스퀘어 ExtraBold" panose="020B0600000101010101" pitchFamily="50" charset="-127"/>
                <a:ea typeface="나눔스퀘어 ExtraBold" panose="020B0600000101010101" pitchFamily="50" charset="-127"/>
              </a:rPr>
              <a:t>(</a:t>
            </a:r>
            <a:r>
              <a:rPr lang="ko-KR" altLang="en-US" sz="6000" dirty="0">
                <a:solidFill>
                  <a:schemeClr val="bg1"/>
                </a:solidFill>
                <a:latin typeface="나눔스퀘어 ExtraBold" panose="020B0600000101010101" pitchFamily="50" charset="-127"/>
                <a:ea typeface="나눔스퀘어 ExtraBold" panose="020B0600000101010101" pitchFamily="50" charset="-127"/>
              </a:rPr>
              <a:t>등록</a:t>
            </a:r>
            <a:r>
              <a:rPr lang="en-US" altLang="ko-KR" sz="6000" dirty="0">
                <a:solidFill>
                  <a:schemeClr val="bg1"/>
                </a:solidFill>
                <a:latin typeface="나눔스퀘어 ExtraBold" panose="020B0600000101010101" pitchFamily="50" charset="-127"/>
                <a:ea typeface="나눔스퀘어 ExtraBold" panose="020B0600000101010101" pitchFamily="50" charset="-127"/>
              </a:rPr>
              <a:t>)</a:t>
            </a:r>
          </a:p>
        </p:txBody>
      </p:sp>
    </p:spTree>
    <p:extLst>
      <p:ext uri="{BB962C8B-B14F-4D97-AF65-F5344CB8AC3E}">
        <p14:creationId xmlns:p14="http://schemas.microsoft.com/office/powerpoint/2010/main" val="386820427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 xmlns:a16="http://schemas.microsoft.com/office/drawing/2014/main" id="{6F8C6756-4E62-9E47-E613-49310ADCDFBE}"/>
              </a:ext>
            </a:extLst>
          </p:cNvPr>
          <p:cNvPicPr>
            <a:picLocks noChangeAspect="1"/>
          </p:cNvPicPr>
          <p:nvPr/>
        </p:nvPicPr>
        <p:blipFill>
          <a:blip r:embed="rId3"/>
          <a:stretch>
            <a:fillRect/>
          </a:stretch>
        </p:blipFill>
        <p:spPr>
          <a:xfrm>
            <a:off x="564959" y="3107165"/>
            <a:ext cx="12879903" cy="9343551"/>
          </a:xfrm>
          <a:prstGeom prst="rect">
            <a:avLst/>
          </a:prstGeom>
          <a:ln>
            <a:solidFill>
              <a:schemeClr val="tx1"/>
            </a:solidFill>
          </a:ln>
        </p:spPr>
      </p:pic>
      <p:sp>
        <p:nvSpPr>
          <p:cNvPr id="2" name="슬라이드 번호 개체 틀 1"/>
          <p:cNvSpPr>
            <a:spLocks noGrp="1"/>
          </p:cNvSpPr>
          <p:nvPr>
            <p:ph type="sldNum" sz="quarter" idx="2"/>
          </p:nvPr>
        </p:nvSpPr>
        <p:spPr/>
        <p:txBody>
          <a:bodyPr/>
          <a:lstStyle/>
          <a:p>
            <a:fld id="{8C6B96FD-4AFF-42BE-940E-365E288D41F3}" type="slidenum">
              <a:rPr lang="en-US" altLang="ko-KR" smtClean="0"/>
              <a:pPr/>
              <a:t>33</a:t>
            </a:fld>
            <a:endParaRPr lang="ko-KR" altLang="en-US" dirty="0"/>
          </a:p>
        </p:txBody>
      </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산출물 등록 화면</a:t>
              </a:r>
              <a:endParaRPr lang="en-US" altLang="ko-KR"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프로젝트 별로 산출물을 등록하는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p>
          </p:txBody>
        </p:sp>
      </p:grpSp>
      <p:grpSp>
        <p:nvGrpSpPr>
          <p:cNvPr id="14" name="그룹 13"/>
          <p:cNvGrpSpPr/>
          <p:nvPr/>
        </p:nvGrpSpPr>
        <p:grpSpPr>
          <a:xfrm>
            <a:off x="2458946" y="4609564"/>
            <a:ext cx="341194" cy="348916"/>
            <a:chOff x="5455736" y="7459833"/>
            <a:chExt cx="341194" cy="348916"/>
          </a:xfrm>
        </p:grpSpPr>
        <p:sp>
          <p:nvSpPr>
            <p:cNvPr id="15" name="타원 1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6" name="TextBox 1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17" name="그룹 16"/>
          <p:cNvGrpSpPr/>
          <p:nvPr/>
        </p:nvGrpSpPr>
        <p:grpSpPr>
          <a:xfrm>
            <a:off x="2585067" y="5175045"/>
            <a:ext cx="341194" cy="348916"/>
            <a:chOff x="5455736" y="7459833"/>
            <a:chExt cx="341194" cy="348916"/>
          </a:xfrm>
        </p:grpSpPr>
        <p:sp>
          <p:nvSpPr>
            <p:cNvPr id="18" name="타원 17"/>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9" name="TextBox 18"/>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
        <p:nvSpPr>
          <p:cNvPr id="20"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44863" y="3173990"/>
            <a:ext cx="4320000" cy="9367972"/>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프로젝트 선택 </a:t>
            </a:r>
            <a:r>
              <a:rPr lang="en-US" altLang="ko-KR" sz="2250" dirty="0">
                <a:solidFill>
                  <a:srgbClr val="151826"/>
                </a:solidFill>
                <a:latin typeface="Campton Light" panose="020B0004020102020203" pitchFamily="34" charset="0"/>
              </a:rPr>
              <a:t>select BOX</a:t>
            </a:r>
            <a:r>
              <a:rPr lang="ko-KR" altLang="en-US" sz="1400" dirty="0">
                <a:solidFill>
                  <a:srgbClr val="151826"/>
                </a:solidFill>
                <a:latin typeface="Campton Light" panose="020B0004020102020203" pitchFamily="34" charset="0"/>
              </a:rPr>
              <a:t/>
            </a:r>
            <a:br>
              <a:rPr lang="ko-KR" altLang="en-US" sz="140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System Manager, DIRECTOR, ADVISOR : </a:t>
            </a:r>
            <a:r>
              <a:rPr lang="ko-KR" altLang="en-US" sz="1400" dirty="0">
                <a:solidFill>
                  <a:srgbClr val="151826"/>
                </a:solidFill>
                <a:latin typeface="Campton Light" panose="020B0004020102020203" pitchFamily="34" charset="0"/>
              </a:rPr>
              <a:t>모든 프로젝트</a:t>
            </a:r>
            <a:r>
              <a:rPr lang="en-US" altLang="ko-KR" sz="1400" dirty="0">
                <a:solidFill>
                  <a:srgbClr val="151826"/>
                </a:solidFill>
                <a:latin typeface="Campton Light" panose="020B0004020102020203" pitchFamily="34" charset="0"/>
              </a:rPr>
              <a:t/>
            </a:r>
            <a:br>
              <a:rPr lang="en-US" altLang="ko-KR" sz="140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MANAGER : </a:t>
            </a:r>
            <a:r>
              <a:rPr lang="ko-KR" altLang="en-US" sz="1400" dirty="0">
                <a:solidFill>
                  <a:srgbClr val="151826"/>
                </a:solidFill>
                <a:latin typeface="Campton Light" panose="020B0004020102020203" pitchFamily="34" charset="0"/>
              </a:rPr>
              <a:t>소속 부서의 모든 프로젝트</a:t>
            </a:r>
            <a:br>
              <a:rPr lang="ko-KR" altLang="en-US" sz="140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DEVELOPER : </a:t>
            </a:r>
            <a:r>
              <a:rPr lang="ko-KR" altLang="en-US" sz="1400" dirty="0">
                <a:solidFill>
                  <a:srgbClr val="151826"/>
                </a:solidFill>
                <a:latin typeface="Campton Light" panose="020B0004020102020203" pitchFamily="34" charset="0"/>
              </a:rPr>
              <a:t>소속 프로젝트</a:t>
            </a:r>
            <a:r>
              <a:rPr lang="en-US" altLang="ko-KR" sz="1400" dirty="0">
                <a:solidFill>
                  <a:srgbClr val="151826"/>
                </a:solidFill>
                <a:latin typeface="Campton Light" panose="020B0004020102020203" pitchFamily="34" charset="0"/>
              </a:rPr>
              <a:t/>
            </a:r>
            <a:br>
              <a:rPr lang="en-US" altLang="ko-KR" sz="140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등록된</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프로젝트 명 목록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산출물 목록 화면에서 등록한 구조 </a:t>
            </a:r>
            <a:r>
              <a:rPr lang="ko-KR" altLang="en-US" sz="2250" dirty="0" smtClean="0">
                <a:solidFill>
                  <a:srgbClr val="151826"/>
                </a:solidFill>
                <a:latin typeface="Campton Light" panose="020B0004020102020203" pitchFamily="34" charset="0"/>
              </a:rPr>
              <a:t>출력</a:t>
            </a:r>
            <a:r>
              <a:rPr lang="en-US" altLang="ko-KR" sz="2250" dirty="0" smtClean="0">
                <a:solidFill>
                  <a:srgbClr val="151826"/>
                </a:solidFill>
                <a:latin typeface="Campton Light" panose="020B0004020102020203" pitchFamily="34" charset="0"/>
              </a:rPr>
              <a:t/>
            </a:r>
            <a:br>
              <a:rPr lang="en-US" altLang="ko-KR" sz="225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등록한 산출물 파일 개수 출력</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출력된 구조에서 등록할 파일을 클릭 시 등록된 파일 </a:t>
            </a:r>
            <a:r>
              <a:rPr lang="en-US" altLang="ko-KR" sz="2250" dirty="0">
                <a:solidFill>
                  <a:srgbClr val="151826"/>
                </a:solidFill>
                <a:latin typeface="Campton Light" panose="020B0004020102020203" pitchFamily="34" charset="0"/>
              </a:rPr>
              <a:t>list </a:t>
            </a:r>
            <a:r>
              <a:rPr lang="ko-KR" altLang="en-US" sz="2250" dirty="0" smtClean="0">
                <a:solidFill>
                  <a:srgbClr val="151826"/>
                </a:solidFill>
                <a:latin typeface="Campton Light" panose="020B0004020102020203" pitchFamily="34" charset="0"/>
              </a:rPr>
              <a:t>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등록 버튼 클릭 시 산출물 등록 팝업 출력</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ADVISOR </a:t>
            </a:r>
            <a:r>
              <a:rPr lang="ko-KR" altLang="en-US" sz="1400" dirty="0">
                <a:solidFill>
                  <a:srgbClr val="151826"/>
                </a:solidFill>
                <a:latin typeface="Campton Light" panose="020B0004020102020203" pitchFamily="34" charset="0"/>
              </a:rPr>
              <a:t>권한 등록 불가능</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등록된 </a:t>
            </a:r>
            <a:r>
              <a:rPr lang="ko-KR" altLang="en-US" sz="2250" dirty="0" smtClean="0">
                <a:solidFill>
                  <a:srgbClr val="151826"/>
                </a:solidFill>
                <a:latin typeface="Campton Light" panose="020B0004020102020203" pitchFamily="34" charset="0"/>
              </a:rPr>
              <a:t>파일을 보기</a:t>
            </a:r>
            <a:r>
              <a:rPr lang="en-US" altLang="ko-KR" sz="2250" dirty="0" smtClean="0">
                <a:solidFill>
                  <a:srgbClr val="151826"/>
                </a:solidFill>
                <a:latin typeface="Campton Light" panose="020B0004020102020203" pitchFamily="34" charset="0"/>
              </a:rPr>
              <a:t>, </a:t>
            </a:r>
            <a:r>
              <a:rPr lang="ko-KR" altLang="en-US" sz="2250" dirty="0" smtClean="0">
                <a:solidFill>
                  <a:srgbClr val="151826"/>
                </a:solidFill>
                <a:latin typeface="Campton Light" panose="020B0004020102020203" pitchFamily="34" charset="0"/>
              </a:rPr>
              <a:t>삭제할 </a:t>
            </a:r>
            <a:r>
              <a:rPr lang="ko-KR" altLang="en-US" sz="2250" dirty="0">
                <a:solidFill>
                  <a:srgbClr val="151826"/>
                </a:solidFill>
                <a:latin typeface="Campton Light" panose="020B0004020102020203" pitchFamily="34" charset="0"/>
              </a:rPr>
              <a:t>수 있는 버튼</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ADVISOR </a:t>
            </a:r>
            <a:r>
              <a:rPr lang="ko-KR" altLang="en-US" sz="1400" dirty="0">
                <a:solidFill>
                  <a:srgbClr val="151826"/>
                </a:solidFill>
                <a:latin typeface="Campton Light" panose="020B0004020102020203" pitchFamily="34" charset="0"/>
              </a:rPr>
              <a:t>권한 </a:t>
            </a:r>
            <a:r>
              <a:rPr lang="ko-KR" altLang="en-US" sz="1400" dirty="0" smtClean="0">
                <a:solidFill>
                  <a:srgbClr val="151826"/>
                </a:solidFill>
                <a:latin typeface="Campton Light" panose="020B0004020102020203" pitchFamily="34" charset="0"/>
              </a:rPr>
              <a:t>삭제 불가능</a:t>
            </a:r>
            <a:r>
              <a:rPr lang="en-US" altLang="ko-KR" sz="1400" dirty="0" smtClean="0">
                <a:solidFill>
                  <a:srgbClr val="151826"/>
                </a:solidFill>
                <a:latin typeface="Campton Light" panose="020B0004020102020203" pitchFamily="34" charset="0"/>
              </a:rPr>
              <a:t/>
            </a:r>
            <a:br>
              <a:rPr lang="en-US" altLang="ko-KR" sz="140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보기 버튼 클릭 시 </a:t>
            </a:r>
            <a:r>
              <a:rPr lang="ko-KR" altLang="en-US" sz="1400" dirty="0" err="1" smtClean="0">
                <a:solidFill>
                  <a:srgbClr val="151826"/>
                </a:solidFill>
                <a:latin typeface="Campton Light" panose="020B0004020102020203" pitchFamily="34" charset="0"/>
              </a:rPr>
              <a:t>미리보기</a:t>
            </a:r>
            <a:r>
              <a:rPr lang="ko-KR" altLang="en-US" sz="1400" dirty="0" smtClean="0">
                <a:solidFill>
                  <a:srgbClr val="151826"/>
                </a:solidFill>
                <a:latin typeface="Campton Light" panose="020B0004020102020203" pitchFamily="34" charset="0"/>
              </a:rPr>
              <a:t> 기능 제공</a:t>
            </a:r>
            <a:r>
              <a:rPr lang="en-US" altLang="ko-KR" sz="1400" dirty="0" smtClean="0">
                <a:solidFill>
                  <a:srgbClr val="151826"/>
                </a:solidFill>
                <a:latin typeface="Campton Light" panose="020B0004020102020203" pitchFamily="34" charset="0"/>
              </a:rPr>
              <a:t/>
            </a:r>
            <a:br>
              <a:rPr lang="en-US" altLang="ko-KR" sz="1400" dirty="0" smtClean="0">
                <a:solidFill>
                  <a:srgbClr val="151826"/>
                </a:solidFill>
                <a:latin typeface="Campton Light" panose="020B0004020102020203" pitchFamily="34" charset="0"/>
              </a:rPr>
            </a:br>
            <a:r>
              <a:rPr lang="en-US" altLang="ko-KR" sz="1400" dirty="0" smtClean="0">
                <a:solidFill>
                  <a:srgbClr val="151826"/>
                </a:solidFill>
                <a:latin typeface="Campton Light" panose="020B0004020102020203" pitchFamily="34" charset="0"/>
              </a:rPr>
              <a:t>- </a:t>
            </a:r>
            <a:r>
              <a:rPr lang="ko-KR" altLang="en-US" sz="1400" dirty="0" smtClean="0">
                <a:solidFill>
                  <a:srgbClr val="151826"/>
                </a:solidFill>
                <a:latin typeface="Campton Light" panose="020B0004020102020203" pitchFamily="34" charset="0"/>
              </a:rPr>
              <a:t>삭제 시 서버의 파일을 삭제하고 </a:t>
            </a:r>
            <a:r>
              <a:rPr lang="en-US" altLang="ko-KR" sz="1400" dirty="0" smtClean="0">
                <a:solidFill>
                  <a:srgbClr val="151826"/>
                </a:solidFill>
                <a:latin typeface="Campton Light" panose="020B0004020102020203" pitchFamily="34" charset="0"/>
              </a:rPr>
              <a:t>DB</a:t>
            </a:r>
            <a:r>
              <a:rPr lang="ko-KR" altLang="en-US" sz="1400" dirty="0" smtClean="0">
                <a:solidFill>
                  <a:srgbClr val="151826"/>
                </a:solidFill>
                <a:latin typeface="Campton Light" panose="020B0004020102020203" pitchFamily="34" charset="0"/>
              </a:rPr>
              <a:t>에 </a:t>
            </a:r>
            <a:r>
              <a:rPr lang="ko-KR" altLang="en-US" sz="1400" dirty="0" err="1" smtClean="0">
                <a:solidFill>
                  <a:srgbClr val="151826"/>
                </a:solidFill>
                <a:latin typeface="Campton Light" panose="020B0004020102020203" pitchFamily="34" charset="0"/>
              </a:rPr>
              <a:t>삭제자와</a:t>
            </a:r>
            <a:r>
              <a:rPr lang="ko-KR" altLang="en-US" sz="1400" dirty="0" smtClean="0">
                <a:solidFill>
                  <a:srgbClr val="151826"/>
                </a:solidFill>
                <a:latin typeface="Campton Light" panose="020B0004020102020203" pitchFamily="34" charset="0"/>
              </a:rPr>
              <a:t> 삭제일 수정</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검수요청 클릭 시 검수요청 팝업 출력</a:t>
            </a:r>
            <a:endParaRPr lang="en-US" altLang="ko-KR" sz="2250" dirty="0">
              <a:solidFill>
                <a:srgbClr val="151826"/>
              </a:solidFill>
              <a:latin typeface="Campton Light" panose="020B0004020102020203" pitchFamily="34" charset="0"/>
            </a:endParaRPr>
          </a:p>
        </p:txBody>
      </p:sp>
      <p:pic>
        <p:nvPicPr>
          <p:cNvPr id="12" name="그림 11"/>
          <p:cNvPicPr>
            <a:picLocks noChangeAspect="1"/>
          </p:cNvPicPr>
          <p:nvPr/>
        </p:nvPicPr>
        <p:blipFill>
          <a:blip r:embed="rId4"/>
          <a:stretch>
            <a:fillRect/>
          </a:stretch>
        </p:blipFill>
        <p:spPr>
          <a:xfrm>
            <a:off x="4254246" y="8097393"/>
            <a:ext cx="238506" cy="251756"/>
          </a:xfrm>
          <a:prstGeom prst="rect">
            <a:avLst/>
          </a:prstGeom>
        </p:spPr>
      </p:pic>
      <p:grpSp>
        <p:nvGrpSpPr>
          <p:cNvPr id="21" name="그룹 20"/>
          <p:cNvGrpSpPr/>
          <p:nvPr/>
        </p:nvGrpSpPr>
        <p:grpSpPr>
          <a:xfrm>
            <a:off x="5559955" y="5299571"/>
            <a:ext cx="341194" cy="348916"/>
            <a:chOff x="5455736" y="7459833"/>
            <a:chExt cx="341194" cy="348916"/>
          </a:xfrm>
        </p:grpSpPr>
        <p:sp>
          <p:nvSpPr>
            <p:cNvPr id="23" name="타원 22"/>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4" name="TextBox 23"/>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5" name="그룹 24"/>
          <p:cNvGrpSpPr/>
          <p:nvPr/>
        </p:nvGrpSpPr>
        <p:grpSpPr>
          <a:xfrm>
            <a:off x="11722993" y="5219322"/>
            <a:ext cx="341194" cy="348916"/>
            <a:chOff x="5455736" y="7459833"/>
            <a:chExt cx="341194" cy="348916"/>
          </a:xfrm>
        </p:grpSpPr>
        <p:sp>
          <p:nvSpPr>
            <p:cNvPr id="26" name="타원 25"/>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7" name="TextBox 26"/>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8" name="그룹 27"/>
          <p:cNvGrpSpPr/>
          <p:nvPr/>
        </p:nvGrpSpPr>
        <p:grpSpPr>
          <a:xfrm>
            <a:off x="12462167" y="6248030"/>
            <a:ext cx="341194" cy="348916"/>
            <a:chOff x="5455736" y="7459833"/>
            <a:chExt cx="341194" cy="348916"/>
          </a:xfrm>
        </p:grpSpPr>
        <p:sp>
          <p:nvSpPr>
            <p:cNvPr id="29" name="타원 28"/>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0" name="TextBox 29"/>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5</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52" name="그룹 51"/>
          <p:cNvGrpSpPr/>
          <p:nvPr/>
        </p:nvGrpSpPr>
        <p:grpSpPr>
          <a:xfrm>
            <a:off x="11671820" y="11498188"/>
            <a:ext cx="341194" cy="348916"/>
            <a:chOff x="5455736" y="7459833"/>
            <a:chExt cx="341194" cy="348916"/>
          </a:xfrm>
        </p:grpSpPr>
        <p:sp>
          <p:nvSpPr>
            <p:cNvPr id="53" name="타원 52"/>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4" name="TextBox 53"/>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6</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338907605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그림 33"/>
          <p:cNvPicPr>
            <a:picLocks noChangeAspect="1"/>
          </p:cNvPicPr>
          <p:nvPr/>
        </p:nvPicPr>
        <p:blipFill rotWithShape="1">
          <a:blip r:embed="rId3"/>
          <a:srcRect r="7538"/>
          <a:stretch/>
        </p:blipFill>
        <p:spPr>
          <a:xfrm>
            <a:off x="580199" y="3260564"/>
            <a:ext cx="12835355" cy="8275313"/>
          </a:xfrm>
          <a:prstGeom prst="rect">
            <a:avLst/>
          </a:prstGeom>
        </p:spPr>
      </p:pic>
      <p:sp>
        <p:nvSpPr>
          <p:cNvPr id="22" name="직사각형 21"/>
          <p:cNvSpPr/>
          <p:nvPr/>
        </p:nvSpPr>
        <p:spPr>
          <a:xfrm>
            <a:off x="531296" y="3232015"/>
            <a:ext cx="12898801" cy="936797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34</a:t>
            </a:fld>
            <a:endParaRPr lang="ko-KR" altLang="en-US" dirty="0"/>
          </a:p>
        </p:txBody>
      </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산출물 등록 화면</a:t>
              </a:r>
              <a:endParaRPr lang="en-US" altLang="ko-KR"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프로젝트 별로 산출물을 등록하는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p>
          </p:txBody>
        </p:sp>
      </p:grpSp>
      <p:sp>
        <p:nvSpPr>
          <p:cNvPr id="20" name="직사각형 19"/>
          <p:cNvSpPr/>
          <p:nvPr/>
        </p:nvSpPr>
        <p:spPr>
          <a:xfrm>
            <a:off x="529931" y="3240000"/>
            <a:ext cx="12911749" cy="9367972"/>
          </a:xfrm>
          <a:prstGeom prst="rect">
            <a:avLst/>
          </a:prstGeom>
          <a:solidFill>
            <a:srgbClr val="00000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3" name="아래쪽 화살표 32">
            <a:extLst>
              <a:ext uri="{FF2B5EF4-FFF2-40B4-BE49-F238E27FC236}">
                <a16:creationId xmlns="" xmlns:a16="http://schemas.microsoft.com/office/drawing/2014/main" id="{B47C0FFF-05ED-D9CF-4F7A-1664D7BA25F3}"/>
              </a:ext>
            </a:extLst>
          </p:cNvPr>
          <p:cNvSpPr/>
          <p:nvPr/>
        </p:nvSpPr>
        <p:spPr>
          <a:xfrm rot="16200000">
            <a:off x="9368462" y="9692506"/>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13" name="그림 12"/>
          <p:cNvPicPr>
            <a:picLocks noChangeAspect="1"/>
          </p:cNvPicPr>
          <p:nvPr/>
        </p:nvPicPr>
        <p:blipFill rotWithShape="1">
          <a:blip r:embed="rId4"/>
          <a:srcRect t="7846"/>
          <a:stretch/>
        </p:blipFill>
        <p:spPr>
          <a:xfrm>
            <a:off x="4191585" y="7865949"/>
            <a:ext cx="4267200" cy="4564380"/>
          </a:xfrm>
          <a:prstGeom prst="rect">
            <a:avLst/>
          </a:prstGeom>
        </p:spPr>
      </p:pic>
      <p:sp>
        <p:nvSpPr>
          <p:cNvPr id="27"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44863" y="3173990"/>
            <a:ext cx="4320000" cy="9367972"/>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등록 버튼 클릭 시 산출물 등록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산출물을 어떤 형태로 등록할 것인지 선택 </a:t>
            </a:r>
            <a:r>
              <a:rPr lang="en-US" altLang="ko-KR" sz="2250" dirty="0">
                <a:solidFill>
                  <a:srgbClr val="151826"/>
                </a:solidFill>
                <a:latin typeface="Campton Light" panose="020B0004020102020203" pitchFamily="34" charset="0"/>
              </a:rPr>
              <a:t>radio </a:t>
            </a:r>
            <a:r>
              <a:rPr lang="ko-KR" altLang="en-US" sz="2250" dirty="0">
                <a:solidFill>
                  <a:srgbClr val="151826"/>
                </a:solidFill>
                <a:latin typeface="Campton Light" panose="020B0004020102020203" pitchFamily="34" charset="0"/>
              </a:rPr>
              <a:t>버튼</a:t>
            </a:r>
            <a:r>
              <a:rPr lang="en-US" altLang="ko-KR" sz="2250" dirty="0">
                <a:solidFill>
                  <a:srgbClr val="151826"/>
                </a:solidFill>
                <a:latin typeface="Campton Light" panose="020B0004020102020203" pitchFamily="34" charset="0"/>
              </a:rPr>
              <a:t>(</a:t>
            </a:r>
            <a:r>
              <a:rPr lang="ko-KR" altLang="en-US" sz="2250" dirty="0">
                <a:solidFill>
                  <a:srgbClr val="151826"/>
                </a:solidFill>
                <a:latin typeface="Campton Light" panose="020B0004020102020203" pitchFamily="34" charset="0"/>
              </a:rPr>
              <a:t>파일</a:t>
            </a:r>
            <a:r>
              <a:rPr lang="en-US" altLang="ko-KR" sz="2250" dirty="0">
                <a:solidFill>
                  <a:srgbClr val="151826"/>
                </a:solidFill>
                <a:latin typeface="Campton Light" panose="020B0004020102020203" pitchFamily="34" charset="0"/>
              </a:rPr>
              <a:t> or</a:t>
            </a:r>
            <a:r>
              <a:rPr lang="ko-KR" altLang="en-US" sz="2250" dirty="0">
                <a:solidFill>
                  <a:srgbClr val="151826"/>
                </a:solidFill>
                <a:latin typeface="Campton Light" panose="020B0004020102020203" pitchFamily="34" charset="0"/>
              </a:rPr>
              <a:t> 텍스트</a:t>
            </a:r>
            <a:r>
              <a:rPr lang="en-US" altLang="ko-KR" sz="2250" dirty="0">
                <a:solidFill>
                  <a:srgbClr val="151826"/>
                </a:solidFill>
                <a:latin typeface="Campton Light" panose="020B0004020102020203" pitchFamily="34" charset="0"/>
              </a:rPr>
              <a:t>)</a:t>
            </a:r>
          </a:p>
          <a:p>
            <a:pPr marL="457200" indent="-457200" hangingPunct="1">
              <a:buFont typeface="+mj-lt"/>
              <a:buAutoNum type="arabicPeriod"/>
            </a:pPr>
            <a:r>
              <a:rPr lang="ko-KR" altLang="en-US" sz="2250" dirty="0">
                <a:solidFill>
                  <a:srgbClr val="151826"/>
                </a:solidFill>
                <a:latin typeface="Campton Light" panose="020B0004020102020203" pitchFamily="34" charset="0"/>
              </a:rPr>
              <a:t>제목 입력 </a:t>
            </a:r>
            <a:r>
              <a:rPr lang="en-US" altLang="ko-KR" sz="2250" dirty="0">
                <a:solidFill>
                  <a:srgbClr val="151826"/>
                </a:solidFill>
                <a:latin typeface="Campton Light" panose="020B0004020102020203" pitchFamily="34" charset="0"/>
              </a:rPr>
              <a:t>input</a:t>
            </a:r>
          </a:p>
          <a:p>
            <a:pPr marL="457200" indent="-457200" hangingPunct="1">
              <a:buFont typeface="+mj-lt"/>
              <a:buAutoNum type="arabicPeriod"/>
            </a:pPr>
            <a:r>
              <a:rPr lang="ko-KR" altLang="en-US" sz="2250" dirty="0">
                <a:solidFill>
                  <a:srgbClr val="151826"/>
                </a:solidFill>
                <a:latin typeface="Campton Light" panose="020B0004020102020203" pitchFamily="34" charset="0"/>
              </a:rPr>
              <a:t>찾기 버튼 클릭하여 파일 선택 시 파일 첨부와 파일명 </a:t>
            </a:r>
            <a:r>
              <a:rPr lang="ko-KR" altLang="en-US" sz="2250" dirty="0" smtClean="0">
                <a:solidFill>
                  <a:srgbClr val="151826"/>
                </a:solidFill>
                <a:latin typeface="Campton Light" panose="020B0004020102020203" pitchFamily="34" charset="0"/>
              </a:rPr>
              <a:t>출력</a:t>
            </a:r>
            <a:r>
              <a:rPr lang="en-US" altLang="ko-KR" sz="2250" dirty="0" smtClean="0">
                <a:solidFill>
                  <a:srgbClr val="151826"/>
                </a:solidFill>
                <a:latin typeface="Campton Light" panose="020B0004020102020203" pitchFamily="34" charset="0"/>
              </a:rPr>
              <a:t>(</a:t>
            </a:r>
            <a:r>
              <a:rPr lang="ko-KR" altLang="en-US" sz="2250" dirty="0" smtClean="0">
                <a:solidFill>
                  <a:srgbClr val="151826"/>
                </a:solidFill>
                <a:latin typeface="Campton Light" panose="020B0004020102020203" pitchFamily="34" charset="0"/>
              </a:rPr>
              <a:t>다중 파일 선택 가능</a:t>
            </a:r>
            <a:r>
              <a:rPr lang="en-US" altLang="ko-KR" sz="2250" dirty="0" smtClean="0">
                <a:solidFill>
                  <a:srgbClr val="151826"/>
                </a:solidFill>
                <a:latin typeface="Campton Light" panose="020B0004020102020203" pitchFamily="34" charset="0"/>
              </a:rPr>
              <a:t>)</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내용 입력 </a:t>
            </a:r>
            <a:r>
              <a:rPr lang="en-US" altLang="ko-KR" sz="2250" dirty="0">
                <a:solidFill>
                  <a:srgbClr val="151826"/>
                </a:solidFill>
                <a:latin typeface="Campton Light" panose="020B0004020102020203" pitchFamily="34" charset="0"/>
              </a:rPr>
              <a:t>input</a:t>
            </a:r>
          </a:p>
          <a:p>
            <a:pPr marL="457200" indent="-457200" hangingPunct="1">
              <a:buFont typeface="+mj-lt"/>
              <a:buAutoNum type="arabicPeriod"/>
            </a:pPr>
            <a:r>
              <a:rPr lang="ko-KR" altLang="en-US" sz="2250" dirty="0">
                <a:solidFill>
                  <a:srgbClr val="151826"/>
                </a:solidFill>
                <a:latin typeface="Campton Light" panose="020B0004020102020203" pitchFamily="34" charset="0"/>
              </a:rPr>
              <a:t>등록 버튼 클릭 시 등록 완료 팝업 출력</a:t>
            </a:r>
            <a:endParaRPr lang="en-US" altLang="ko-KR" sz="2250" dirty="0">
              <a:solidFill>
                <a:srgbClr val="151826"/>
              </a:solidFill>
              <a:latin typeface="Campton Light" panose="020B0004020102020203" pitchFamily="34" charset="0"/>
            </a:endParaRPr>
          </a:p>
        </p:txBody>
      </p:sp>
      <p:pic>
        <p:nvPicPr>
          <p:cNvPr id="7" name="그림 6">
            <a:extLst>
              <a:ext uri="{FF2B5EF4-FFF2-40B4-BE49-F238E27FC236}">
                <a16:creationId xmlns="" xmlns:a16="http://schemas.microsoft.com/office/drawing/2014/main" id="{7FCD1A68-DCB9-0720-D16B-57F18073ABC1}"/>
              </a:ext>
            </a:extLst>
          </p:cNvPr>
          <p:cNvPicPr>
            <a:picLocks noChangeAspect="1"/>
          </p:cNvPicPr>
          <p:nvPr/>
        </p:nvPicPr>
        <p:blipFill>
          <a:blip r:embed="rId5"/>
          <a:stretch>
            <a:fillRect/>
          </a:stretch>
        </p:blipFill>
        <p:spPr>
          <a:xfrm>
            <a:off x="4176819" y="3585282"/>
            <a:ext cx="4279467" cy="4120968"/>
          </a:xfrm>
          <a:prstGeom prst="rect">
            <a:avLst/>
          </a:prstGeom>
        </p:spPr>
      </p:pic>
      <p:grpSp>
        <p:nvGrpSpPr>
          <p:cNvPr id="14" name="그룹 13"/>
          <p:cNvGrpSpPr/>
          <p:nvPr/>
        </p:nvGrpSpPr>
        <p:grpSpPr>
          <a:xfrm>
            <a:off x="4003830" y="3711320"/>
            <a:ext cx="341194" cy="348916"/>
            <a:chOff x="5455736" y="7459833"/>
            <a:chExt cx="341194" cy="348916"/>
          </a:xfrm>
        </p:grpSpPr>
        <p:sp>
          <p:nvSpPr>
            <p:cNvPr id="15" name="타원 1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6" name="TextBox 1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7" name="그룹 36"/>
          <p:cNvGrpSpPr/>
          <p:nvPr/>
        </p:nvGrpSpPr>
        <p:grpSpPr>
          <a:xfrm>
            <a:off x="6995936" y="6797223"/>
            <a:ext cx="341194" cy="348916"/>
            <a:chOff x="5455736" y="7459833"/>
            <a:chExt cx="341194" cy="348916"/>
          </a:xfrm>
        </p:grpSpPr>
        <p:sp>
          <p:nvSpPr>
            <p:cNvPr id="38" name="타원 37"/>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9" name="TextBox 38"/>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6</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0" name="그룹 39"/>
          <p:cNvGrpSpPr/>
          <p:nvPr/>
        </p:nvGrpSpPr>
        <p:grpSpPr>
          <a:xfrm>
            <a:off x="4093813" y="5497826"/>
            <a:ext cx="341194" cy="348916"/>
            <a:chOff x="5455736" y="7459833"/>
            <a:chExt cx="341194" cy="348916"/>
          </a:xfrm>
        </p:grpSpPr>
        <p:sp>
          <p:nvSpPr>
            <p:cNvPr id="41" name="타원 40"/>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2" name="TextBox 41"/>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72" name="그룹 71"/>
          <p:cNvGrpSpPr/>
          <p:nvPr/>
        </p:nvGrpSpPr>
        <p:grpSpPr>
          <a:xfrm>
            <a:off x="4093813" y="4440254"/>
            <a:ext cx="341194" cy="348916"/>
            <a:chOff x="5455736" y="7459833"/>
            <a:chExt cx="341194" cy="348916"/>
          </a:xfrm>
        </p:grpSpPr>
        <p:sp>
          <p:nvSpPr>
            <p:cNvPr id="73" name="타원 72"/>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74" name="TextBox 73"/>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75" name="그룹 74"/>
          <p:cNvGrpSpPr/>
          <p:nvPr/>
        </p:nvGrpSpPr>
        <p:grpSpPr>
          <a:xfrm>
            <a:off x="4093813" y="5000366"/>
            <a:ext cx="341194" cy="348916"/>
            <a:chOff x="5455736" y="7459833"/>
            <a:chExt cx="341194" cy="348916"/>
          </a:xfrm>
        </p:grpSpPr>
        <p:sp>
          <p:nvSpPr>
            <p:cNvPr id="76" name="타원 75"/>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77" name="TextBox 76"/>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3" name="그룹 42"/>
          <p:cNvGrpSpPr/>
          <p:nvPr/>
        </p:nvGrpSpPr>
        <p:grpSpPr>
          <a:xfrm>
            <a:off x="4268108" y="9659518"/>
            <a:ext cx="341194" cy="348916"/>
            <a:chOff x="5455736" y="7459833"/>
            <a:chExt cx="341194" cy="348916"/>
          </a:xfrm>
        </p:grpSpPr>
        <p:sp>
          <p:nvSpPr>
            <p:cNvPr id="44" name="타원 4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5" name="TextBox 44"/>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5</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pic>
        <p:nvPicPr>
          <p:cNvPr id="8" name="그림 7"/>
          <p:cNvPicPr>
            <a:picLocks noChangeAspect="1"/>
          </p:cNvPicPr>
          <p:nvPr/>
        </p:nvPicPr>
        <p:blipFill rotWithShape="1">
          <a:blip r:embed="rId6"/>
          <a:srcRect l="1880" t="14003" r="1880" b="1786"/>
          <a:stretch/>
        </p:blipFill>
        <p:spPr>
          <a:xfrm>
            <a:off x="11532528" y="8668322"/>
            <a:ext cx="4172693" cy="3145821"/>
          </a:xfrm>
          <a:prstGeom prst="rect">
            <a:avLst/>
          </a:prstGeom>
          <a:ln>
            <a:solidFill>
              <a:schemeClr val="tx1"/>
            </a:solidFill>
          </a:ln>
        </p:spPr>
      </p:pic>
    </p:spTree>
    <p:extLst>
      <p:ext uri="{BB962C8B-B14F-4D97-AF65-F5344CB8AC3E}">
        <p14:creationId xmlns:p14="http://schemas.microsoft.com/office/powerpoint/2010/main" val="337060576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그림 35"/>
          <p:cNvPicPr>
            <a:picLocks noChangeAspect="1"/>
          </p:cNvPicPr>
          <p:nvPr/>
        </p:nvPicPr>
        <p:blipFill rotWithShape="1">
          <a:blip r:embed="rId3"/>
          <a:srcRect r="7538"/>
          <a:stretch/>
        </p:blipFill>
        <p:spPr>
          <a:xfrm>
            <a:off x="580199" y="3260564"/>
            <a:ext cx="12835355" cy="8275313"/>
          </a:xfrm>
          <a:prstGeom prst="rect">
            <a:avLst/>
          </a:prstGeom>
        </p:spPr>
      </p:pic>
      <p:sp>
        <p:nvSpPr>
          <p:cNvPr id="22" name="직사각형 21"/>
          <p:cNvSpPr/>
          <p:nvPr/>
        </p:nvSpPr>
        <p:spPr>
          <a:xfrm>
            <a:off x="531296" y="3232015"/>
            <a:ext cx="12898801" cy="936797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35</a:t>
            </a:fld>
            <a:endParaRPr lang="ko-KR" altLang="en-US" dirty="0"/>
          </a:p>
        </p:txBody>
      </p:sp>
      <p:sp>
        <p:nvSpPr>
          <p:cNvPr id="20" name="직사각형 19"/>
          <p:cNvSpPr/>
          <p:nvPr/>
        </p:nvSpPr>
        <p:spPr>
          <a:xfrm>
            <a:off x="554073" y="3240000"/>
            <a:ext cx="12911749" cy="9367972"/>
          </a:xfrm>
          <a:prstGeom prst="rect">
            <a:avLst/>
          </a:prstGeom>
          <a:solidFill>
            <a:srgbClr val="00000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3" name="아래쪽 화살표 32">
            <a:extLst>
              <a:ext uri="{FF2B5EF4-FFF2-40B4-BE49-F238E27FC236}">
                <a16:creationId xmlns="" xmlns:a16="http://schemas.microsoft.com/office/drawing/2014/main" id="{B47C0FFF-05ED-D9CF-4F7A-1664D7BA25F3}"/>
              </a:ext>
            </a:extLst>
          </p:cNvPr>
          <p:cNvSpPr/>
          <p:nvPr/>
        </p:nvSpPr>
        <p:spPr>
          <a:xfrm rot="18171812">
            <a:off x="9368462" y="9692506"/>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24" name="그림 23"/>
          <p:cNvPicPr>
            <a:picLocks noChangeAspect="1"/>
          </p:cNvPicPr>
          <p:nvPr/>
        </p:nvPicPr>
        <p:blipFill>
          <a:blip r:embed="rId4"/>
          <a:stretch>
            <a:fillRect/>
          </a:stretch>
        </p:blipFill>
        <p:spPr>
          <a:xfrm>
            <a:off x="11064644" y="9935780"/>
            <a:ext cx="4248150" cy="3200400"/>
          </a:xfrm>
          <a:prstGeom prst="rect">
            <a:avLst/>
          </a:prstGeom>
        </p:spPr>
      </p:pic>
      <p:pic>
        <p:nvPicPr>
          <p:cNvPr id="21" name="그림 20"/>
          <p:cNvPicPr>
            <a:picLocks noChangeAspect="1"/>
          </p:cNvPicPr>
          <p:nvPr/>
        </p:nvPicPr>
        <p:blipFill rotWithShape="1">
          <a:blip r:embed="rId5"/>
          <a:srcRect t="13243"/>
          <a:stretch/>
        </p:blipFill>
        <p:spPr>
          <a:xfrm>
            <a:off x="4323376" y="6395223"/>
            <a:ext cx="4248150" cy="3057525"/>
          </a:xfrm>
          <a:prstGeom prst="rect">
            <a:avLst/>
          </a:prstGeom>
        </p:spPr>
      </p:pic>
      <p:sp>
        <p:nvSpPr>
          <p:cNvPr id="28"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44863" y="3173990"/>
            <a:ext cx="4320000" cy="9367972"/>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      삭제 버튼 클릭 시</a:t>
            </a:r>
            <a:r>
              <a:rPr lang="en-US" altLang="ko-KR"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산출물 삭제 팝업 출력</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삭제 버튼 클릭 시 삭제 완료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grpSp>
        <p:nvGrpSpPr>
          <p:cNvPr id="29" name="그룹 28"/>
          <p:cNvGrpSpPr/>
          <p:nvPr/>
        </p:nvGrpSpPr>
        <p:grpSpPr>
          <a:xfrm>
            <a:off x="4234348" y="6287499"/>
            <a:ext cx="341194" cy="348916"/>
            <a:chOff x="5455736" y="7459833"/>
            <a:chExt cx="341194" cy="348916"/>
          </a:xfrm>
        </p:grpSpPr>
        <p:sp>
          <p:nvSpPr>
            <p:cNvPr id="30" name="타원 2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1" name="TextBox 30"/>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2" name="그룹 31"/>
          <p:cNvGrpSpPr/>
          <p:nvPr/>
        </p:nvGrpSpPr>
        <p:grpSpPr>
          <a:xfrm>
            <a:off x="7133096" y="8714256"/>
            <a:ext cx="341194" cy="348916"/>
            <a:chOff x="5455736" y="7459833"/>
            <a:chExt cx="341194" cy="348916"/>
          </a:xfrm>
        </p:grpSpPr>
        <p:sp>
          <p:nvSpPr>
            <p:cNvPr id="33" name="타원 32"/>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4" name="TextBox 33"/>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19"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25"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산출물 등록 화면</a:t>
              </a:r>
              <a:endParaRPr lang="en-US" altLang="ko-KR" sz="3750" dirty="0">
                <a:solidFill>
                  <a:srgbClr val="151826"/>
                </a:solidFill>
                <a:latin typeface="Campton Book" panose="020B0004020102020203" pitchFamily="34" charset="0"/>
                <a:ea typeface="NanumSquare" panose="020B0600000101010101" pitchFamily="34" charset="-127"/>
              </a:endParaRPr>
            </a:p>
          </p:txBody>
        </p:sp>
        <p:sp>
          <p:nvSpPr>
            <p:cNvPr id="26" name="TextBox 2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프로젝트 별로 등록된 산출물에 대한 삭제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p>
          </p:txBody>
        </p:sp>
      </p:grpSp>
      <p:pic>
        <p:nvPicPr>
          <p:cNvPr id="27" name="그림 26">
            <a:extLst>
              <a:ext uri="{FF2B5EF4-FFF2-40B4-BE49-F238E27FC236}">
                <a16:creationId xmlns="" xmlns:a16="http://schemas.microsoft.com/office/drawing/2014/main" id="{AF2AE2A6-8103-EC48-9B38-23C78716C81F}"/>
              </a:ext>
            </a:extLst>
          </p:cNvPr>
          <p:cNvPicPr>
            <a:picLocks noChangeAspect="1"/>
          </p:cNvPicPr>
          <p:nvPr/>
        </p:nvPicPr>
        <p:blipFill rotWithShape="1">
          <a:blip r:embed="rId6"/>
          <a:srcRect l="95393" t="35098" r="2221" b="59866"/>
          <a:stretch/>
        </p:blipFill>
        <p:spPr>
          <a:xfrm>
            <a:off x="13996758" y="3091938"/>
            <a:ext cx="462280" cy="520065"/>
          </a:xfrm>
          <a:prstGeom prst="rect">
            <a:avLst/>
          </a:prstGeom>
          <a:ln>
            <a:noFill/>
          </a:ln>
        </p:spPr>
      </p:pic>
    </p:spTree>
    <p:extLst>
      <p:ext uri="{BB962C8B-B14F-4D97-AF65-F5344CB8AC3E}">
        <p14:creationId xmlns:p14="http://schemas.microsoft.com/office/powerpoint/2010/main" val="335920211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그림 34"/>
          <p:cNvPicPr>
            <a:picLocks noChangeAspect="1"/>
          </p:cNvPicPr>
          <p:nvPr/>
        </p:nvPicPr>
        <p:blipFill rotWithShape="1">
          <a:blip r:embed="rId3"/>
          <a:srcRect r="7538"/>
          <a:stretch/>
        </p:blipFill>
        <p:spPr>
          <a:xfrm>
            <a:off x="580199" y="3260564"/>
            <a:ext cx="12835355" cy="8275313"/>
          </a:xfrm>
          <a:prstGeom prst="rect">
            <a:avLst/>
          </a:prstGeom>
        </p:spPr>
      </p:pic>
      <p:sp>
        <p:nvSpPr>
          <p:cNvPr id="22" name="직사각형 21"/>
          <p:cNvSpPr/>
          <p:nvPr/>
        </p:nvSpPr>
        <p:spPr>
          <a:xfrm>
            <a:off x="531296" y="3232015"/>
            <a:ext cx="12898801" cy="936797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36</a:t>
            </a:fld>
            <a:endParaRPr lang="ko-KR" altLang="en-US" dirty="0"/>
          </a:p>
        </p:txBody>
      </p:sp>
      <p:sp>
        <p:nvSpPr>
          <p:cNvPr id="20" name="직사각형 19"/>
          <p:cNvSpPr/>
          <p:nvPr/>
        </p:nvSpPr>
        <p:spPr>
          <a:xfrm>
            <a:off x="552249" y="3240000"/>
            <a:ext cx="12911749" cy="9367972"/>
          </a:xfrm>
          <a:prstGeom prst="rect">
            <a:avLst/>
          </a:prstGeom>
          <a:solidFill>
            <a:srgbClr val="00000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8"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44863" y="3173990"/>
            <a:ext cx="4320000" cy="9367972"/>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검수요청 클릭 시</a:t>
            </a:r>
            <a:r>
              <a:rPr lang="en-US" altLang="ko-KR"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검수요청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등록되지 않은 필수</a:t>
            </a:r>
            <a:r>
              <a:rPr lang="en-US" altLang="ko-KR"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또는 준 필수 파일 </a:t>
            </a:r>
            <a:r>
              <a:rPr lang="en-US" altLang="ko-KR" sz="2250" dirty="0">
                <a:solidFill>
                  <a:srgbClr val="151826"/>
                </a:solidFill>
                <a:latin typeface="Campton Light" panose="020B0004020102020203" pitchFamily="34" charset="0"/>
              </a:rPr>
              <a:t>list </a:t>
            </a:r>
            <a:r>
              <a:rPr lang="ko-KR" altLang="en-US" sz="2250" dirty="0">
                <a:solidFill>
                  <a:srgbClr val="151826"/>
                </a:solidFill>
                <a:latin typeface="Campton Light" panose="020B0004020102020203" pitchFamily="34" charset="0"/>
              </a:rPr>
              <a:t>출력</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파일종류</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파일 명</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사유 정보 출력</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준 필수의 경우 사유 입력 </a:t>
            </a:r>
            <a:r>
              <a:rPr lang="en-US" altLang="ko-KR" sz="2250" dirty="0">
                <a:solidFill>
                  <a:srgbClr val="151826"/>
                </a:solidFill>
                <a:latin typeface="Campton Light" panose="020B0004020102020203" pitchFamily="34" charset="0"/>
              </a:rPr>
              <a:t>input</a:t>
            </a:r>
          </a:p>
          <a:p>
            <a:pPr marL="457200" indent="-457200" hangingPunct="1">
              <a:buFont typeface="+mj-lt"/>
              <a:buAutoNum type="arabicPeriod"/>
            </a:pPr>
            <a:r>
              <a:rPr lang="ko-KR" altLang="en-US" sz="2250" dirty="0">
                <a:solidFill>
                  <a:srgbClr val="151826"/>
                </a:solidFill>
                <a:latin typeface="Campton Light" panose="020B0004020102020203" pitchFamily="34" charset="0"/>
              </a:rPr>
              <a:t>저장 버튼 클릭 시 작성한 사유 저장 후 저장 완료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모든 산출물을 등록했거나 등록되지 않은 준 필수 파일의 사유를 모두 기입했을 경우 검수 요청 버튼 활성화</a:t>
            </a:r>
            <a:endParaRPr lang="en-US" altLang="ko-KR" sz="2250" dirty="0">
              <a:solidFill>
                <a:srgbClr val="151826"/>
              </a:solidFill>
              <a:latin typeface="Campton Light" panose="020B0004020102020203" pitchFamily="34" charset="0"/>
            </a:endParaRPr>
          </a:p>
        </p:txBody>
      </p:sp>
      <p:pic>
        <p:nvPicPr>
          <p:cNvPr id="3" name="그림 2"/>
          <p:cNvPicPr>
            <a:picLocks noChangeAspect="1"/>
          </p:cNvPicPr>
          <p:nvPr/>
        </p:nvPicPr>
        <p:blipFill>
          <a:blip r:embed="rId4"/>
          <a:stretch>
            <a:fillRect/>
          </a:stretch>
        </p:blipFill>
        <p:spPr>
          <a:xfrm>
            <a:off x="1850889" y="5814117"/>
            <a:ext cx="10017551" cy="4008583"/>
          </a:xfrm>
          <a:prstGeom prst="rect">
            <a:avLst/>
          </a:prstGeom>
        </p:spPr>
      </p:pic>
      <p:grpSp>
        <p:nvGrpSpPr>
          <p:cNvPr id="29" name="그룹 28"/>
          <p:cNvGrpSpPr/>
          <p:nvPr/>
        </p:nvGrpSpPr>
        <p:grpSpPr>
          <a:xfrm>
            <a:off x="1683145" y="5866850"/>
            <a:ext cx="341194" cy="348916"/>
            <a:chOff x="5455736" y="7459833"/>
            <a:chExt cx="341194" cy="348916"/>
          </a:xfrm>
        </p:grpSpPr>
        <p:sp>
          <p:nvSpPr>
            <p:cNvPr id="30" name="타원 2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1" name="TextBox 30"/>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19" name="그룹 18"/>
          <p:cNvGrpSpPr/>
          <p:nvPr/>
        </p:nvGrpSpPr>
        <p:grpSpPr>
          <a:xfrm>
            <a:off x="1776409" y="6999708"/>
            <a:ext cx="341194" cy="348916"/>
            <a:chOff x="5455736" y="7459833"/>
            <a:chExt cx="341194" cy="348916"/>
          </a:xfrm>
        </p:grpSpPr>
        <p:sp>
          <p:nvSpPr>
            <p:cNvPr id="21" name="타원 20"/>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3" name="TextBox 22"/>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4" name="그룹 23"/>
          <p:cNvGrpSpPr/>
          <p:nvPr/>
        </p:nvGrpSpPr>
        <p:grpSpPr>
          <a:xfrm>
            <a:off x="4852890" y="7907227"/>
            <a:ext cx="341194" cy="348916"/>
            <a:chOff x="5455736" y="7459833"/>
            <a:chExt cx="341194" cy="348916"/>
          </a:xfrm>
        </p:grpSpPr>
        <p:sp>
          <p:nvSpPr>
            <p:cNvPr id="25" name="타원 2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6" name="TextBox 25"/>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2" name="그룹 31"/>
          <p:cNvGrpSpPr/>
          <p:nvPr/>
        </p:nvGrpSpPr>
        <p:grpSpPr>
          <a:xfrm>
            <a:off x="10186015" y="5897125"/>
            <a:ext cx="341194" cy="348916"/>
            <a:chOff x="5455736" y="7459833"/>
            <a:chExt cx="341194" cy="348916"/>
          </a:xfrm>
        </p:grpSpPr>
        <p:sp>
          <p:nvSpPr>
            <p:cNvPr id="33" name="타원 32"/>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4" name="TextBox 33"/>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
        <p:nvSpPr>
          <p:cNvPr id="38" name="아래쪽 화살표 32">
            <a:extLst>
              <a:ext uri="{FF2B5EF4-FFF2-40B4-BE49-F238E27FC236}">
                <a16:creationId xmlns="" xmlns:a16="http://schemas.microsoft.com/office/drawing/2014/main" id="{B47C0FFF-05ED-D9CF-4F7A-1664D7BA25F3}"/>
              </a:ext>
            </a:extLst>
          </p:cNvPr>
          <p:cNvSpPr/>
          <p:nvPr/>
        </p:nvSpPr>
        <p:spPr>
          <a:xfrm rot="18740249">
            <a:off x="11460086" y="9648313"/>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39" name="그림 38"/>
          <p:cNvPicPr>
            <a:picLocks noChangeAspect="1"/>
          </p:cNvPicPr>
          <p:nvPr/>
        </p:nvPicPr>
        <p:blipFill rotWithShape="1">
          <a:blip r:embed="rId5"/>
          <a:srcRect t="11481" r="8699"/>
          <a:stretch/>
        </p:blipFill>
        <p:spPr>
          <a:xfrm>
            <a:off x="12521862" y="9731047"/>
            <a:ext cx="4278630" cy="3187065"/>
          </a:xfrm>
          <a:prstGeom prst="rect">
            <a:avLst/>
          </a:prstGeom>
          <a:ln>
            <a:solidFill>
              <a:schemeClr val="tx1"/>
            </a:solidFill>
          </a:ln>
        </p:spPr>
      </p:pic>
      <p:grpSp>
        <p:nvGrpSpPr>
          <p:cNvPr id="54" name="그룹 53"/>
          <p:cNvGrpSpPr/>
          <p:nvPr/>
        </p:nvGrpSpPr>
        <p:grpSpPr>
          <a:xfrm>
            <a:off x="10910878" y="8983334"/>
            <a:ext cx="341194" cy="348916"/>
            <a:chOff x="5455736" y="7459833"/>
            <a:chExt cx="341194" cy="348916"/>
          </a:xfrm>
        </p:grpSpPr>
        <p:sp>
          <p:nvSpPr>
            <p:cNvPr id="55" name="타원 5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6" name="TextBox 55"/>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5</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57"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58"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산출물 등록 화면</a:t>
              </a:r>
              <a:endParaRPr lang="en-US" altLang="ko-KR" sz="3750" dirty="0">
                <a:solidFill>
                  <a:srgbClr val="151826"/>
                </a:solidFill>
                <a:latin typeface="Campton Book" panose="020B0004020102020203" pitchFamily="34" charset="0"/>
                <a:ea typeface="NanumSquare" panose="020B0600000101010101" pitchFamily="34" charset="-127"/>
              </a:endParaRPr>
            </a:p>
          </p:txBody>
        </p:sp>
        <p:sp>
          <p:nvSpPr>
            <p:cNvPr id="59" name="TextBox 58">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프로젝트 별로 등록한 산출물에 대한 검수요청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p>
          </p:txBody>
        </p:sp>
      </p:grpSp>
    </p:spTree>
    <p:extLst>
      <p:ext uri="{BB962C8B-B14F-4D97-AF65-F5344CB8AC3E}">
        <p14:creationId xmlns:p14="http://schemas.microsoft.com/office/powerpoint/2010/main" val="418739434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p:cNvPicPr>
            <a:picLocks noChangeAspect="1"/>
          </p:cNvPicPr>
          <p:nvPr/>
        </p:nvPicPr>
        <p:blipFill rotWithShape="1">
          <a:blip r:embed="rId3"/>
          <a:srcRect r="7538"/>
          <a:stretch/>
        </p:blipFill>
        <p:spPr>
          <a:xfrm>
            <a:off x="580199" y="3260564"/>
            <a:ext cx="12835355" cy="8275313"/>
          </a:xfrm>
          <a:prstGeom prst="rect">
            <a:avLst/>
          </a:prstGeom>
        </p:spPr>
      </p:pic>
      <p:sp>
        <p:nvSpPr>
          <p:cNvPr id="22" name="직사각형 21"/>
          <p:cNvSpPr/>
          <p:nvPr/>
        </p:nvSpPr>
        <p:spPr>
          <a:xfrm>
            <a:off x="531296" y="3232015"/>
            <a:ext cx="12898801" cy="936797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37</a:t>
            </a:fld>
            <a:endParaRPr lang="ko-KR" altLang="en-US" dirty="0"/>
          </a:p>
        </p:txBody>
      </p:sp>
      <p:sp>
        <p:nvSpPr>
          <p:cNvPr id="20" name="직사각형 19"/>
          <p:cNvSpPr/>
          <p:nvPr/>
        </p:nvSpPr>
        <p:spPr>
          <a:xfrm>
            <a:off x="554073" y="3240000"/>
            <a:ext cx="12911749" cy="9367972"/>
          </a:xfrm>
          <a:prstGeom prst="rect">
            <a:avLst/>
          </a:prstGeom>
          <a:solidFill>
            <a:srgbClr val="00000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8"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44863" y="3173990"/>
            <a:ext cx="4320000" cy="9367972"/>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검수요청 팝업에서 검수요청 버튼을 클릭 시 검수요청 여부를 확인하는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요청 버튼 클릭 시 프로젝트의 검수 요청 완료 팝업 출력</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System Manager, DIRECTOR, </a:t>
            </a:r>
            <a:r>
              <a:rPr lang="ko-KR" altLang="en-US" sz="1400" dirty="0">
                <a:solidFill>
                  <a:srgbClr val="151826"/>
                </a:solidFill>
                <a:latin typeface="Campton Light" panose="020B0004020102020203" pitchFamily="34" charset="0"/>
              </a:rPr>
              <a:t>소속 부서의 </a:t>
            </a:r>
            <a:r>
              <a:rPr lang="en-US" altLang="ko-KR" sz="1400" dirty="0">
                <a:solidFill>
                  <a:srgbClr val="151826"/>
                </a:solidFill>
                <a:latin typeface="Campton Light" panose="020B0004020102020203" pitchFamily="34" charset="0"/>
              </a:rPr>
              <a:t>Manager </a:t>
            </a:r>
            <a:r>
              <a:rPr lang="ko-KR" altLang="en-US" sz="1400" dirty="0">
                <a:solidFill>
                  <a:srgbClr val="151826"/>
                </a:solidFill>
                <a:latin typeface="Campton Light" panose="020B0004020102020203" pitchFamily="34" charset="0"/>
              </a:rPr>
              <a:t>권한의 사용자에게 메일 발송</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프로젝트의 검수 목록 데이터 추가</a:t>
            </a:r>
            <a:endParaRPr lang="en-US" altLang="ko-KR" sz="1400" dirty="0">
              <a:solidFill>
                <a:srgbClr val="151826"/>
              </a:solidFill>
              <a:latin typeface="Campton Light" panose="020B0004020102020203" pitchFamily="34" charset="0"/>
            </a:endParaRPr>
          </a:p>
        </p:txBody>
      </p:sp>
      <p:pic>
        <p:nvPicPr>
          <p:cNvPr id="8" name="그림 7"/>
          <p:cNvPicPr>
            <a:picLocks noChangeAspect="1"/>
          </p:cNvPicPr>
          <p:nvPr/>
        </p:nvPicPr>
        <p:blipFill rotWithShape="1">
          <a:blip r:embed="rId4"/>
          <a:srcRect t="11451" r="7074"/>
          <a:stretch/>
        </p:blipFill>
        <p:spPr>
          <a:xfrm>
            <a:off x="11014842" y="9909654"/>
            <a:ext cx="4354830" cy="3255645"/>
          </a:xfrm>
          <a:prstGeom prst="rect">
            <a:avLst/>
          </a:prstGeom>
        </p:spPr>
      </p:pic>
      <p:pic>
        <p:nvPicPr>
          <p:cNvPr id="3" name="그림 2"/>
          <p:cNvPicPr>
            <a:picLocks noChangeAspect="1"/>
          </p:cNvPicPr>
          <p:nvPr/>
        </p:nvPicPr>
        <p:blipFill rotWithShape="1">
          <a:blip r:embed="rId5"/>
          <a:srcRect t="11785" r="9908"/>
          <a:stretch/>
        </p:blipFill>
        <p:spPr>
          <a:xfrm>
            <a:off x="4876801" y="6294337"/>
            <a:ext cx="4221954" cy="3243327"/>
          </a:xfrm>
          <a:prstGeom prst="rect">
            <a:avLst/>
          </a:prstGeom>
        </p:spPr>
      </p:pic>
      <p:sp>
        <p:nvSpPr>
          <p:cNvPr id="18" name="아래쪽 화살표 32">
            <a:extLst>
              <a:ext uri="{FF2B5EF4-FFF2-40B4-BE49-F238E27FC236}">
                <a16:creationId xmlns="" xmlns:a16="http://schemas.microsoft.com/office/drawing/2014/main" id="{B47C0FFF-05ED-D9CF-4F7A-1664D7BA25F3}"/>
              </a:ext>
            </a:extLst>
          </p:cNvPr>
          <p:cNvSpPr/>
          <p:nvPr/>
        </p:nvSpPr>
        <p:spPr>
          <a:xfrm rot="18320758">
            <a:off x="9487020" y="9538741"/>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nvGrpSpPr>
          <p:cNvPr id="23" name="그룹 22"/>
          <p:cNvGrpSpPr/>
          <p:nvPr/>
        </p:nvGrpSpPr>
        <p:grpSpPr>
          <a:xfrm>
            <a:off x="4715131" y="6120379"/>
            <a:ext cx="341194" cy="348916"/>
            <a:chOff x="5455736" y="7459833"/>
            <a:chExt cx="341194" cy="348916"/>
          </a:xfrm>
        </p:grpSpPr>
        <p:sp>
          <p:nvSpPr>
            <p:cNvPr id="24" name="타원 2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5" name="TextBox 24"/>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1" name="그룹 30"/>
          <p:cNvGrpSpPr/>
          <p:nvPr/>
        </p:nvGrpSpPr>
        <p:grpSpPr>
          <a:xfrm>
            <a:off x="7835378" y="8689349"/>
            <a:ext cx="341194" cy="348916"/>
            <a:chOff x="5455736" y="7459833"/>
            <a:chExt cx="341194" cy="348916"/>
          </a:xfrm>
        </p:grpSpPr>
        <p:sp>
          <p:nvSpPr>
            <p:cNvPr id="32" name="타원 3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3" name="TextBox 32"/>
            <p:cNvSpPr txBox="1"/>
            <p:nvPr/>
          </p:nvSpPr>
          <p:spPr>
            <a:xfrm>
              <a:off x="5513321" y="7459833"/>
              <a:ext cx="23243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4"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38"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산출물 등록 화면</a:t>
              </a:r>
              <a:endParaRPr lang="en-US" altLang="ko-KR" sz="3750" dirty="0">
                <a:solidFill>
                  <a:srgbClr val="151826"/>
                </a:solidFill>
                <a:latin typeface="Campton Book" panose="020B0004020102020203" pitchFamily="34" charset="0"/>
                <a:ea typeface="NanumSquare" panose="020B0600000101010101" pitchFamily="34" charset="-127"/>
              </a:endParaRPr>
            </a:p>
          </p:txBody>
        </p:sp>
        <p:sp>
          <p:nvSpPr>
            <p:cNvPr id="39" name="TextBox 38">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프로젝트 별로 등록한 산출물에 대한 검수요청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p>
          </p:txBody>
        </p:sp>
      </p:grpSp>
    </p:spTree>
    <p:extLst>
      <p:ext uri="{BB962C8B-B14F-4D97-AF65-F5344CB8AC3E}">
        <p14:creationId xmlns:p14="http://schemas.microsoft.com/office/powerpoint/2010/main" val="52091147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 HEADER"/>
          <p:cNvSpPr txBox="1"/>
          <p:nvPr/>
        </p:nvSpPr>
        <p:spPr>
          <a:xfrm>
            <a:off x="504000" y="6357863"/>
            <a:ext cx="1349120" cy="1000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en-US" altLang="ko-KR" sz="6000" dirty="0">
                <a:solidFill>
                  <a:schemeClr val="bg1"/>
                </a:solidFill>
                <a:latin typeface="Campton Medium" panose="020B0004020102020203" pitchFamily="34" charset="0"/>
                <a:ea typeface="NanumSquare" panose="020B0600000101010101" pitchFamily="34" charset="-127"/>
              </a:rPr>
              <a:t>06</a:t>
            </a:r>
            <a:endParaRPr lang="en-US" sz="6000" dirty="0">
              <a:solidFill>
                <a:schemeClr val="bg1"/>
              </a:solidFill>
              <a:latin typeface="Campton Medium" panose="020B0004020102020203" pitchFamily="34" charset="0"/>
              <a:ea typeface="NanumSquare" panose="020B0600000101010101" pitchFamily="34" charset="-127"/>
            </a:endParaRPr>
          </a:p>
        </p:txBody>
      </p:sp>
      <p:sp>
        <p:nvSpPr>
          <p:cNvPr id="3" name="SUB HEADER"/>
          <p:cNvSpPr txBox="1"/>
          <p:nvPr/>
        </p:nvSpPr>
        <p:spPr>
          <a:xfrm>
            <a:off x="2991256" y="6357863"/>
            <a:ext cx="14792744" cy="1000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6000" dirty="0">
                <a:solidFill>
                  <a:schemeClr val="bg1"/>
                </a:solidFill>
                <a:latin typeface="나눔스퀘어 ExtraBold" panose="020B0600000101010101" pitchFamily="50" charset="-127"/>
                <a:ea typeface="나눔스퀘어 ExtraBold" panose="020B0600000101010101" pitchFamily="50" charset="-127"/>
              </a:rPr>
              <a:t>시스템 관리 </a:t>
            </a:r>
            <a:r>
              <a:rPr lang="en-US" altLang="ko-KR" sz="6000" dirty="0">
                <a:solidFill>
                  <a:schemeClr val="bg1"/>
                </a:solidFill>
                <a:latin typeface="나눔스퀘어 ExtraBold" panose="020B0600000101010101" pitchFamily="50" charset="-127"/>
                <a:ea typeface="나눔스퀘어 ExtraBold" panose="020B0600000101010101" pitchFamily="50" charset="-127"/>
              </a:rPr>
              <a:t>(</a:t>
            </a:r>
            <a:r>
              <a:rPr lang="ko-KR" altLang="en-US" sz="6000" dirty="0">
                <a:solidFill>
                  <a:schemeClr val="bg1"/>
                </a:solidFill>
                <a:latin typeface="나눔스퀘어 ExtraBold" panose="020B0600000101010101" pitchFamily="50" charset="-127"/>
                <a:ea typeface="나눔스퀘어 ExtraBold" panose="020B0600000101010101" pitchFamily="50" charset="-127"/>
              </a:rPr>
              <a:t>사용자 관리</a:t>
            </a:r>
            <a:r>
              <a:rPr lang="en-US" altLang="ko-KR" sz="6000" dirty="0">
                <a:solidFill>
                  <a:schemeClr val="bg1"/>
                </a:solidFill>
                <a:latin typeface="나눔스퀘어 ExtraBold" panose="020B0600000101010101" pitchFamily="50" charset="-127"/>
                <a:ea typeface="나눔스퀘어 ExtraBold" panose="020B0600000101010101" pitchFamily="50" charset="-127"/>
              </a:rPr>
              <a:t>)</a:t>
            </a:r>
          </a:p>
        </p:txBody>
      </p:sp>
    </p:spTree>
    <p:extLst>
      <p:ext uri="{BB962C8B-B14F-4D97-AF65-F5344CB8AC3E}">
        <p14:creationId xmlns:p14="http://schemas.microsoft.com/office/powerpoint/2010/main" val="354925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그림 30">
            <a:extLst>
              <a:ext uri="{FF2B5EF4-FFF2-40B4-BE49-F238E27FC236}">
                <a16:creationId xmlns="" xmlns:a16="http://schemas.microsoft.com/office/drawing/2014/main" id="{AF2AE2A6-8103-EC48-9B38-23C78716C81F}"/>
              </a:ext>
            </a:extLst>
          </p:cNvPr>
          <p:cNvPicPr>
            <a:picLocks noChangeAspect="1"/>
          </p:cNvPicPr>
          <p:nvPr/>
        </p:nvPicPr>
        <p:blipFill rotWithShape="1">
          <a:blip r:embed="rId2"/>
          <a:srcRect b="-37453"/>
          <a:stretch/>
        </p:blipFill>
        <p:spPr>
          <a:xfrm>
            <a:off x="520933" y="2925269"/>
            <a:ext cx="12771733" cy="9360000"/>
          </a:xfrm>
          <a:prstGeom prst="rect">
            <a:avLst/>
          </a:prstGeom>
          <a:ln>
            <a:solidFill>
              <a:schemeClr val="tx1"/>
            </a:solidFill>
          </a:ln>
        </p:spPr>
      </p:pic>
      <p:sp>
        <p:nvSpPr>
          <p:cNvPr id="2" name="슬라이드 번호 개체 틀 1"/>
          <p:cNvSpPr>
            <a:spLocks noGrp="1"/>
          </p:cNvSpPr>
          <p:nvPr>
            <p:ph type="sldNum" sz="quarter" idx="2"/>
          </p:nvPr>
        </p:nvSpPr>
        <p:spPr/>
        <p:txBody>
          <a:bodyPr/>
          <a:lstStyle/>
          <a:p>
            <a:fld id="{8C6B96FD-4AFF-42BE-940E-365E288D41F3}" type="slidenum">
              <a:rPr lang="en-US" altLang="ko-KR" smtClean="0"/>
              <a:pPr/>
              <a:t>39</a:t>
            </a:fld>
            <a:endParaRPr lang="ko-KR" altLang="en-US" dirty="0"/>
          </a:p>
        </p:txBody>
      </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사용자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사용자의 목록을 보여주고 </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CRUD</a:t>
              </a:r>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866253"/>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사용자 관리 화면에 사용자 목록 </a:t>
            </a:r>
            <a:r>
              <a:rPr lang="en-US" altLang="ko-KR" sz="2250" dirty="0">
                <a:solidFill>
                  <a:srgbClr val="151826"/>
                </a:solidFill>
                <a:latin typeface="Campton Light" panose="020B0004020102020203" pitchFamily="34" charset="0"/>
              </a:rPr>
              <a:t>list</a:t>
            </a:r>
            <a:r>
              <a:rPr lang="ko-KR" altLang="en-US" sz="2250" dirty="0">
                <a:solidFill>
                  <a:srgbClr val="151826"/>
                </a:solidFill>
                <a:latin typeface="Campton Light" panose="020B0004020102020203" pitchFamily="34" charset="0"/>
              </a:rPr>
              <a:t> 화면 출력</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사용자 명</a:t>
            </a:r>
            <a:r>
              <a:rPr lang="en-US" altLang="ko-KR" sz="1400" dirty="0">
                <a:solidFill>
                  <a:srgbClr val="151826"/>
                </a:solidFill>
                <a:latin typeface="Campton Light" panose="020B0004020102020203" pitchFamily="34" charset="0"/>
              </a:rPr>
              <a:t>, </a:t>
            </a:r>
            <a:r>
              <a:rPr lang="ko-KR" altLang="en-US" sz="1400" dirty="0" err="1">
                <a:solidFill>
                  <a:srgbClr val="151826"/>
                </a:solidFill>
                <a:latin typeface="Campton Light" panose="020B0004020102020203" pitchFamily="34" charset="0"/>
              </a:rPr>
              <a:t>이메일</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부서 명</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권한그룹 정보 출력</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sp>
        <p:nvSpPr>
          <p:cNvPr id="12" name="TextBox 11"/>
          <p:cNvSpPr txBox="1"/>
          <p:nvPr/>
        </p:nvSpPr>
        <p:spPr>
          <a:xfrm>
            <a:off x="6909917" y="8865617"/>
            <a:ext cx="66043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ko-KR" altLang="en-US" sz="1600" b="0" dirty="0">
                <a:solidFill>
                  <a:schemeClr val="bg1"/>
                </a:solidFill>
                <a:latin typeface="나눔스퀘어" panose="020B0600000101010101" pitchFamily="50" charset="-127"/>
                <a:ea typeface="나눔스퀘어" panose="020B0600000101010101" pitchFamily="50" charset="-127"/>
              </a:rPr>
              <a:t>로그인</a:t>
            </a:r>
            <a:endParaRPr kumimoji="0" lang="ko-KR" altLang="en-US" sz="1600" b="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nvGrpSpPr>
          <p:cNvPr id="16" name="그룹 15"/>
          <p:cNvGrpSpPr/>
          <p:nvPr/>
        </p:nvGrpSpPr>
        <p:grpSpPr>
          <a:xfrm>
            <a:off x="2496792" y="4838787"/>
            <a:ext cx="341194" cy="348916"/>
            <a:chOff x="5455736" y="7459833"/>
            <a:chExt cx="341194" cy="348916"/>
          </a:xfrm>
        </p:grpSpPr>
        <p:sp>
          <p:nvSpPr>
            <p:cNvPr id="17" name="타원 16"/>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8" name="TextBox 17"/>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409409552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그림 31">
            <a:extLst>
              <a:ext uri="{FF2B5EF4-FFF2-40B4-BE49-F238E27FC236}">
                <a16:creationId xmlns="" xmlns:a16="http://schemas.microsoft.com/office/drawing/2014/main" id="{6C3B08C1-1F92-9D11-56E6-DD724A5B9636}"/>
              </a:ext>
            </a:extLst>
          </p:cNvPr>
          <p:cNvPicPr>
            <a:picLocks noChangeAspect="1"/>
          </p:cNvPicPr>
          <p:nvPr/>
        </p:nvPicPr>
        <p:blipFill rotWithShape="1">
          <a:blip r:embed="rId2"/>
          <a:srcRect t="-98" r="29884" b="1"/>
          <a:stretch/>
        </p:blipFill>
        <p:spPr>
          <a:xfrm>
            <a:off x="538480" y="3048000"/>
            <a:ext cx="12758748" cy="9360000"/>
          </a:xfrm>
          <a:prstGeom prst="rect">
            <a:avLst/>
          </a:prstGeom>
          <a:ln>
            <a:solidFill>
              <a:schemeClr val="tx1"/>
            </a:solidFill>
          </a:ln>
        </p:spPr>
      </p:pic>
      <p:sp>
        <p:nvSpPr>
          <p:cNvPr id="2" name="슬라이드 번호 개체 틀 1"/>
          <p:cNvSpPr>
            <a:spLocks noGrp="1"/>
          </p:cNvSpPr>
          <p:nvPr>
            <p:ph type="sldNum" sz="quarter" idx="2"/>
          </p:nvPr>
        </p:nvSpPr>
        <p:spPr/>
        <p:txBody>
          <a:bodyPr/>
          <a:lstStyle/>
          <a:p>
            <a:fld id="{8C6B96FD-4AFF-42BE-940E-365E288D41F3}" type="slidenum">
              <a:rPr lang="en-US" altLang="ko-KR" smtClean="0"/>
              <a:pPr/>
              <a:t>4</a:t>
            </a:fld>
            <a:endParaRPr lang="ko-KR" altLang="en-US" dirty="0"/>
          </a:p>
        </p:txBody>
      </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로그인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로그인 화면에서 로그인 기능과 로그인 사용자 검증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endParaRPr 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64000" y="3240000"/>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아이디 입력 </a:t>
            </a:r>
            <a:r>
              <a:rPr lang="en-US" altLang="ko-KR" sz="2250" dirty="0">
                <a:solidFill>
                  <a:srgbClr val="151826"/>
                </a:solidFill>
                <a:latin typeface="Campton Light" panose="020B0004020102020203" pitchFamily="34" charset="0"/>
              </a:rPr>
              <a:t>input</a:t>
            </a:r>
          </a:p>
          <a:p>
            <a:pPr marL="457200" indent="-457200" hangingPunct="1">
              <a:buFont typeface="+mj-lt"/>
              <a:buAutoNum type="arabicPeriod"/>
            </a:pPr>
            <a:r>
              <a:rPr lang="ko-KR" altLang="en-US" sz="2250" dirty="0">
                <a:solidFill>
                  <a:srgbClr val="151826"/>
                </a:solidFill>
                <a:latin typeface="Campton Light" panose="020B0004020102020203" pitchFamily="34" charset="0"/>
              </a:rPr>
              <a:t>비밀번호</a:t>
            </a:r>
            <a:r>
              <a:rPr lang="en-US"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입력 </a:t>
            </a:r>
            <a:r>
              <a:rPr lang="en-US" altLang="ko-KR" sz="2250" dirty="0">
                <a:solidFill>
                  <a:srgbClr val="151826"/>
                </a:solidFill>
                <a:latin typeface="Campton Light" panose="020B0004020102020203" pitchFamily="34" charset="0"/>
              </a:rPr>
              <a:t>input</a:t>
            </a:r>
          </a:p>
          <a:p>
            <a:pPr marL="457200" indent="-457200" hangingPunct="1">
              <a:buFont typeface="+mj-lt"/>
              <a:buAutoNum type="arabicPeriod"/>
            </a:pPr>
            <a:r>
              <a:rPr lang="en-US" sz="2250" dirty="0">
                <a:solidFill>
                  <a:srgbClr val="151826"/>
                </a:solidFill>
                <a:latin typeface="Campton Light" panose="020B0004020102020203" pitchFamily="34" charset="0"/>
              </a:rPr>
              <a:t>Check box </a:t>
            </a:r>
            <a:r>
              <a:rPr lang="ko-KR" altLang="en-US" sz="2250" dirty="0">
                <a:solidFill>
                  <a:srgbClr val="151826"/>
                </a:solidFill>
                <a:latin typeface="Campton Light" panose="020B0004020102020203" pitchFamily="34" charset="0"/>
              </a:rPr>
              <a:t>체크 시 사용자 아이디 저장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로그인 버튼 클릭 시 로그인 되며 권한에 따라 카테고리가 다르게 보이도록 화면 출력</a:t>
            </a:r>
            <a:endParaRPr lang="en-US" sz="1400" dirty="0">
              <a:solidFill>
                <a:srgbClr val="151826"/>
              </a:solidFill>
              <a:latin typeface="Campton Light" panose="020B0004020102020203" pitchFamily="34" charset="0"/>
            </a:endParaRPr>
          </a:p>
        </p:txBody>
      </p:sp>
      <p:grpSp>
        <p:nvGrpSpPr>
          <p:cNvPr id="3" name="그룹 2"/>
          <p:cNvGrpSpPr/>
          <p:nvPr/>
        </p:nvGrpSpPr>
        <p:grpSpPr>
          <a:xfrm>
            <a:off x="5980671" y="6740025"/>
            <a:ext cx="341194" cy="348916"/>
            <a:chOff x="5455736" y="7459833"/>
            <a:chExt cx="341194" cy="348916"/>
          </a:xfrm>
        </p:grpSpPr>
        <p:sp>
          <p:nvSpPr>
            <p:cNvPr id="23" name="타원 22"/>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5" name="TextBox 24"/>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6" name="그룹 25"/>
          <p:cNvGrpSpPr/>
          <p:nvPr/>
        </p:nvGrpSpPr>
        <p:grpSpPr>
          <a:xfrm>
            <a:off x="5980671" y="7303667"/>
            <a:ext cx="341194" cy="348916"/>
            <a:chOff x="5455736" y="7459833"/>
            <a:chExt cx="341194" cy="348916"/>
          </a:xfrm>
        </p:grpSpPr>
        <p:sp>
          <p:nvSpPr>
            <p:cNvPr id="27" name="타원 26"/>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8" name="TextBox 27"/>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3" name="그룹 32"/>
          <p:cNvGrpSpPr/>
          <p:nvPr/>
        </p:nvGrpSpPr>
        <p:grpSpPr>
          <a:xfrm>
            <a:off x="5990818" y="7782487"/>
            <a:ext cx="341194" cy="348916"/>
            <a:chOff x="5455736" y="7459833"/>
            <a:chExt cx="341194" cy="348916"/>
          </a:xfrm>
        </p:grpSpPr>
        <p:sp>
          <p:nvSpPr>
            <p:cNvPr id="34" name="타원 3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5" name="TextBox 34"/>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6" name="그룹 35"/>
          <p:cNvGrpSpPr/>
          <p:nvPr/>
        </p:nvGrpSpPr>
        <p:grpSpPr>
          <a:xfrm>
            <a:off x="5997604" y="8661683"/>
            <a:ext cx="341194" cy="348916"/>
            <a:chOff x="5455736" y="7459833"/>
            <a:chExt cx="341194" cy="348916"/>
          </a:xfrm>
        </p:grpSpPr>
        <p:sp>
          <p:nvSpPr>
            <p:cNvPr id="37" name="타원 36"/>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8" name="TextBox 37"/>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922976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2"/>
          </p:nvPr>
        </p:nvSpPr>
        <p:spPr/>
        <p:txBody>
          <a:bodyPr/>
          <a:lstStyle/>
          <a:p>
            <a:fld id="{8C6B96FD-4AFF-42BE-940E-365E288D41F3}" type="slidenum">
              <a:rPr lang="en-US" altLang="ko-KR" smtClean="0"/>
              <a:pPr/>
              <a:t>40</a:t>
            </a:fld>
            <a:endParaRPr lang="ko-KR" altLang="en-US" dirty="0"/>
          </a:p>
        </p:txBody>
      </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사용자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사용자에게 내 정보와 로그아웃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사용자 관리 페이지에 우측 상단에 </a:t>
            </a:r>
            <a:r>
              <a:rPr lang="ko-KR" altLang="en-US" sz="2250" dirty="0" err="1">
                <a:solidFill>
                  <a:srgbClr val="151826"/>
                </a:solidFill>
                <a:latin typeface="Campton Light" panose="020B0004020102020203" pitchFamily="34" charset="0"/>
              </a:rPr>
              <a:t>마이페이지</a:t>
            </a:r>
            <a:r>
              <a:rPr lang="ko-KR" altLang="en-US" sz="2250" dirty="0">
                <a:solidFill>
                  <a:srgbClr val="151826"/>
                </a:solidFill>
                <a:latin typeface="Campton Light" panose="020B0004020102020203" pitchFamily="34" charset="0"/>
              </a:rPr>
              <a:t> 아이콘을 클릭 시 </a:t>
            </a:r>
            <a:r>
              <a:rPr lang="ko-KR" altLang="en-US" sz="2250" dirty="0" err="1">
                <a:solidFill>
                  <a:srgbClr val="151826"/>
                </a:solidFill>
                <a:latin typeface="Campton Light" panose="020B0004020102020203" pitchFamily="34" charset="0"/>
              </a:rPr>
              <a:t>드롭</a:t>
            </a:r>
            <a:r>
              <a:rPr lang="ko-KR" altLang="en-US" sz="2250" dirty="0">
                <a:solidFill>
                  <a:srgbClr val="151826"/>
                </a:solidFill>
                <a:latin typeface="Campton Light" panose="020B0004020102020203" pitchFamily="34" charset="0"/>
              </a:rPr>
              <a:t> 박스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나의 정보 확인 가능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로그아웃 클릭 시 로그인 화면 출력</a:t>
            </a:r>
            <a:endParaRPr lang="en-US" altLang="ko-KR" sz="2250" dirty="0">
              <a:solidFill>
                <a:srgbClr val="151826"/>
              </a:solidFill>
              <a:latin typeface="Campton Light" panose="020B0004020102020203" pitchFamily="34" charset="0"/>
            </a:endParaRPr>
          </a:p>
        </p:txBody>
      </p:sp>
      <p:sp>
        <p:nvSpPr>
          <p:cNvPr id="12" name="TextBox 11"/>
          <p:cNvSpPr txBox="1"/>
          <p:nvPr/>
        </p:nvSpPr>
        <p:spPr>
          <a:xfrm>
            <a:off x="6834453" y="5411346"/>
            <a:ext cx="66043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ko-KR" altLang="en-US" sz="1600" b="0" dirty="0">
                <a:solidFill>
                  <a:schemeClr val="bg1"/>
                </a:solidFill>
                <a:latin typeface="나눔스퀘어" panose="020B0600000101010101" pitchFamily="50" charset="-127"/>
                <a:ea typeface="나눔스퀘어" panose="020B0600000101010101" pitchFamily="50" charset="-127"/>
              </a:rPr>
              <a:t>로그인</a:t>
            </a:r>
            <a:endParaRPr kumimoji="0" lang="ko-KR" altLang="en-US" sz="1600" b="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sp>
        <p:nvSpPr>
          <p:cNvPr id="16" name="TextBox 15"/>
          <p:cNvSpPr txBox="1"/>
          <p:nvPr/>
        </p:nvSpPr>
        <p:spPr>
          <a:xfrm>
            <a:off x="5793528" y="5517921"/>
            <a:ext cx="660437"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ko-KR" altLang="en-US" sz="1600" b="0" dirty="0">
                <a:solidFill>
                  <a:schemeClr val="bg1"/>
                </a:solidFill>
                <a:latin typeface="나눔스퀘어" panose="020B0600000101010101" pitchFamily="50" charset="-127"/>
                <a:ea typeface="나눔스퀘어" panose="020B0600000101010101" pitchFamily="50" charset="-127"/>
              </a:rPr>
              <a:t>로그인</a:t>
            </a:r>
            <a:endParaRPr kumimoji="0" lang="ko-KR" altLang="en-US" sz="1600" b="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pic>
        <p:nvPicPr>
          <p:cNvPr id="27" name="그림 26">
            <a:extLst>
              <a:ext uri="{FF2B5EF4-FFF2-40B4-BE49-F238E27FC236}">
                <a16:creationId xmlns="" xmlns:a16="http://schemas.microsoft.com/office/drawing/2014/main" id="{AF2AE2A6-8103-EC48-9B38-23C78716C81F}"/>
              </a:ext>
            </a:extLst>
          </p:cNvPr>
          <p:cNvPicPr>
            <a:picLocks noChangeAspect="1"/>
          </p:cNvPicPr>
          <p:nvPr/>
        </p:nvPicPr>
        <p:blipFill rotWithShape="1">
          <a:blip r:embed="rId2"/>
          <a:srcRect b="-37453"/>
          <a:stretch/>
        </p:blipFill>
        <p:spPr>
          <a:xfrm>
            <a:off x="520933" y="2925269"/>
            <a:ext cx="12771733" cy="9360000"/>
          </a:xfrm>
          <a:prstGeom prst="rect">
            <a:avLst/>
          </a:prstGeom>
          <a:ln>
            <a:solidFill>
              <a:schemeClr val="tx1"/>
            </a:solidFill>
          </a:ln>
        </p:spPr>
      </p:pic>
      <p:sp>
        <p:nvSpPr>
          <p:cNvPr id="29" name="이등변 삼각형 28"/>
          <p:cNvSpPr/>
          <p:nvPr/>
        </p:nvSpPr>
        <p:spPr>
          <a:xfrm rot="5400000">
            <a:off x="11414281" y="3866870"/>
            <a:ext cx="2132798" cy="1169304"/>
          </a:xfrm>
          <a:prstGeom prst="triangle">
            <a:avLst>
              <a:gd name="adj" fmla="val 0"/>
            </a:avLst>
          </a:prstGeom>
          <a:solidFill>
            <a:schemeClr val="bg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30" name="그림 29">
            <a:extLst>
              <a:ext uri="{FF2B5EF4-FFF2-40B4-BE49-F238E27FC236}">
                <a16:creationId xmlns="" xmlns:a16="http://schemas.microsoft.com/office/drawing/2014/main" id="{39EEA67E-C0F2-5997-DF90-6B1704CA648F}"/>
              </a:ext>
            </a:extLst>
          </p:cNvPr>
          <p:cNvPicPr>
            <a:picLocks noChangeAspect="1"/>
          </p:cNvPicPr>
          <p:nvPr/>
        </p:nvPicPr>
        <p:blipFill rotWithShape="1">
          <a:blip r:embed="rId3"/>
          <a:srcRect l="92421" t="-1" r="1" b="86421"/>
          <a:stretch/>
        </p:blipFill>
        <p:spPr>
          <a:xfrm>
            <a:off x="9557600" y="3412650"/>
            <a:ext cx="2325009" cy="2127473"/>
          </a:xfrm>
          <a:prstGeom prst="rect">
            <a:avLst/>
          </a:prstGeom>
          <a:ln>
            <a:solidFill>
              <a:schemeClr val="tx1"/>
            </a:solidFill>
          </a:ln>
        </p:spPr>
      </p:pic>
      <p:grpSp>
        <p:nvGrpSpPr>
          <p:cNvPr id="21" name="그룹 20"/>
          <p:cNvGrpSpPr/>
          <p:nvPr/>
        </p:nvGrpSpPr>
        <p:grpSpPr>
          <a:xfrm>
            <a:off x="12089893" y="2980738"/>
            <a:ext cx="341194" cy="348916"/>
            <a:chOff x="5455736" y="7459833"/>
            <a:chExt cx="341194" cy="348916"/>
          </a:xfrm>
        </p:grpSpPr>
        <p:sp>
          <p:nvSpPr>
            <p:cNvPr id="22" name="타원 2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3" name="TextBox 22"/>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4" name="그룹 23"/>
          <p:cNvGrpSpPr/>
          <p:nvPr/>
        </p:nvGrpSpPr>
        <p:grpSpPr>
          <a:xfrm>
            <a:off x="9860489" y="4476386"/>
            <a:ext cx="341194" cy="348916"/>
            <a:chOff x="5455736" y="7459833"/>
            <a:chExt cx="341194" cy="348916"/>
          </a:xfrm>
        </p:grpSpPr>
        <p:sp>
          <p:nvSpPr>
            <p:cNvPr id="25" name="타원 2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6" name="TextBox 2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8" name="그룹 27"/>
          <p:cNvGrpSpPr/>
          <p:nvPr/>
        </p:nvGrpSpPr>
        <p:grpSpPr>
          <a:xfrm>
            <a:off x="9860489" y="4931309"/>
            <a:ext cx="341194" cy="348916"/>
            <a:chOff x="5455736" y="7459833"/>
            <a:chExt cx="341194" cy="348916"/>
          </a:xfrm>
        </p:grpSpPr>
        <p:sp>
          <p:nvSpPr>
            <p:cNvPr id="40" name="타원 3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1" name="TextBox 40"/>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400428568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그림 53">
            <a:extLst>
              <a:ext uri="{FF2B5EF4-FFF2-40B4-BE49-F238E27FC236}">
                <a16:creationId xmlns="" xmlns:a16="http://schemas.microsoft.com/office/drawing/2014/main" id="{AF2AE2A6-8103-EC48-9B38-23C78716C81F}"/>
              </a:ext>
            </a:extLst>
          </p:cNvPr>
          <p:cNvPicPr>
            <a:picLocks noChangeAspect="1"/>
          </p:cNvPicPr>
          <p:nvPr/>
        </p:nvPicPr>
        <p:blipFill rotWithShape="1">
          <a:blip r:embed="rId2"/>
          <a:srcRect b="-37453"/>
          <a:stretch/>
        </p:blipFill>
        <p:spPr>
          <a:xfrm>
            <a:off x="520933" y="2925269"/>
            <a:ext cx="12771733" cy="9360000"/>
          </a:xfrm>
          <a:prstGeom prst="rect">
            <a:avLst/>
          </a:prstGeom>
          <a:ln>
            <a:solidFill>
              <a:schemeClr val="tx1"/>
            </a:solidFill>
          </a:ln>
        </p:spPr>
      </p:pic>
      <p:sp>
        <p:nvSpPr>
          <p:cNvPr id="3" name="직사각형 2"/>
          <p:cNvSpPr/>
          <p:nvPr/>
        </p:nvSpPr>
        <p:spPr>
          <a:xfrm>
            <a:off x="503998" y="2925269"/>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41</a:t>
            </a:fld>
            <a:endParaRPr lang="ko-KR" altLang="en-US" dirty="0"/>
          </a:p>
        </p:txBody>
      </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사용자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사용자에게 내 정보 상세조회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우측 상단에 </a:t>
            </a:r>
            <a:r>
              <a:rPr lang="ko-KR" altLang="en-US" sz="2250" dirty="0" err="1">
                <a:solidFill>
                  <a:srgbClr val="151826"/>
                </a:solidFill>
                <a:latin typeface="Campton Light" panose="020B0004020102020203" pitchFamily="34" charset="0"/>
              </a:rPr>
              <a:t>마이페이지</a:t>
            </a:r>
            <a:r>
              <a:rPr lang="ko-KR" altLang="en-US" sz="2250" dirty="0">
                <a:solidFill>
                  <a:srgbClr val="151826"/>
                </a:solidFill>
                <a:latin typeface="Campton Light" panose="020B0004020102020203" pitchFamily="34" charset="0"/>
              </a:rPr>
              <a:t> 아이콘을 클릭할 경우 나오는 </a:t>
            </a:r>
            <a:r>
              <a:rPr lang="ko-KR" altLang="en-US" sz="2250" dirty="0" err="1">
                <a:solidFill>
                  <a:srgbClr val="151826"/>
                </a:solidFill>
                <a:latin typeface="Campton Light" panose="020B0004020102020203" pitchFamily="34" charset="0"/>
              </a:rPr>
              <a:t>드롭박스</a:t>
            </a:r>
            <a:r>
              <a:rPr lang="ko-KR" altLang="en-US" sz="2250" dirty="0">
                <a:solidFill>
                  <a:srgbClr val="151826"/>
                </a:solidFill>
                <a:latin typeface="Campton Light" panose="020B0004020102020203" pitchFamily="34" charset="0"/>
              </a:rPr>
              <a:t> 목록에서 내 정보 클릭 시</a:t>
            </a:r>
            <a:r>
              <a:rPr lang="en-US" altLang="ko-KR"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내 정보 상세조회 팝업 출력</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225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이름</a:t>
            </a:r>
            <a:r>
              <a:rPr lang="en-US" altLang="ko-KR" sz="1400" dirty="0">
                <a:solidFill>
                  <a:srgbClr val="151826"/>
                </a:solidFill>
                <a:latin typeface="Campton Light" panose="020B0004020102020203" pitchFamily="34" charset="0"/>
              </a:rPr>
              <a:t>, </a:t>
            </a:r>
            <a:r>
              <a:rPr lang="ko-KR" altLang="en-US" sz="1400" dirty="0" err="1">
                <a:solidFill>
                  <a:srgbClr val="151826"/>
                </a:solidFill>
                <a:latin typeface="Campton Light" panose="020B0004020102020203" pitchFamily="34" charset="0"/>
              </a:rPr>
              <a:t>이메일</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부서명</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권한 정보 출력</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비밀번호 변경 버튼 클릭 시 비밀번호 변경 팝업 출력</a:t>
            </a:r>
            <a:endParaRPr lang="en-US" altLang="ko-KR" sz="2250" dirty="0">
              <a:solidFill>
                <a:srgbClr val="151826"/>
              </a:solidFill>
              <a:latin typeface="Campton Light" panose="020B0004020102020203" pitchFamily="34" charset="0"/>
            </a:endParaRPr>
          </a:p>
        </p:txBody>
      </p:sp>
      <p:sp>
        <p:nvSpPr>
          <p:cNvPr id="12" name="TextBox 11"/>
          <p:cNvSpPr txBox="1"/>
          <p:nvPr/>
        </p:nvSpPr>
        <p:spPr>
          <a:xfrm>
            <a:off x="5612338" y="6127559"/>
            <a:ext cx="66043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ko-KR" altLang="en-US" sz="1600" b="0" dirty="0">
                <a:solidFill>
                  <a:schemeClr val="bg1"/>
                </a:solidFill>
                <a:latin typeface="나눔스퀘어" panose="020B0600000101010101" pitchFamily="50" charset="-127"/>
                <a:ea typeface="나눔스퀘어" panose="020B0600000101010101" pitchFamily="50" charset="-127"/>
              </a:rPr>
              <a:t>로그인</a:t>
            </a:r>
            <a:endParaRPr kumimoji="0" lang="ko-KR" altLang="en-US" sz="1600" b="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sp>
        <p:nvSpPr>
          <p:cNvPr id="16" name="TextBox 15"/>
          <p:cNvSpPr txBox="1"/>
          <p:nvPr/>
        </p:nvSpPr>
        <p:spPr>
          <a:xfrm>
            <a:off x="4571413" y="6234134"/>
            <a:ext cx="660437"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ko-KR" altLang="en-US" sz="1600" b="0" dirty="0">
                <a:solidFill>
                  <a:schemeClr val="bg1"/>
                </a:solidFill>
                <a:latin typeface="나눔스퀘어" panose="020B0600000101010101" pitchFamily="50" charset="-127"/>
                <a:ea typeface="나눔스퀘어" panose="020B0600000101010101" pitchFamily="50" charset="-127"/>
              </a:rPr>
              <a:t>로그인</a:t>
            </a:r>
            <a:endParaRPr kumimoji="0" lang="ko-KR" altLang="en-US" sz="1600" b="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pic>
        <p:nvPicPr>
          <p:cNvPr id="22" name="그림 21">
            <a:extLst>
              <a:ext uri="{FF2B5EF4-FFF2-40B4-BE49-F238E27FC236}">
                <a16:creationId xmlns="" xmlns:a16="http://schemas.microsoft.com/office/drawing/2014/main" id="{04AFC269-12B5-D83C-184D-9A7F18A80854}"/>
              </a:ext>
            </a:extLst>
          </p:cNvPr>
          <p:cNvPicPr>
            <a:picLocks noChangeAspect="1"/>
          </p:cNvPicPr>
          <p:nvPr/>
        </p:nvPicPr>
        <p:blipFill>
          <a:blip r:embed="rId3"/>
          <a:stretch>
            <a:fillRect/>
          </a:stretch>
        </p:blipFill>
        <p:spPr>
          <a:xfrm>
            <a:off x="4018332" y="5773799"/>
            <a:ext cx="5760000" cy="3566159"/>
          </a:xfrm>
          <a:prstGeom prst="rect">
            <a:avLst/>
          </a:prstGeom>
          <a:ln>
            <a:noFill/>
          </a:ln>
        </p:spPr>
      </p:pic>
      <p:pic>
        <p:nvPicPr>
          <p:cNvPr id="53" name="그림 52">
            <a:extLst>
              <a:ext uri="{FF2B5EF4-FFF2-40B4-BE49-F238E27FC236}">
                <a16:creationId xmlns="" xmlns:a16="http://schemas.microsoft.com/office/drawing/2014/main" id="{3883A16A-5393-2280-4B68-96E665745A76}"/>
              </a:ext>
            </a:extLst>
          </p:cNvPr>
          <p:cNvPicPr>
            <a:picLocks noChangeAspect="1"/>
          </p:cNvPicPr>
          <p:nvPr/>
        </p:nvPicPr>
        <p:blipFill>
          <a:blip r:embed="rId4"/>
          <a:stretch>
            <a:fillRect/>
          </a:stretch>
        </p:blipFill>
        <p:spPr>
          <a:xfrm>
            <a:off x="4170906" y="5875234"/>
            <a:ext cx="1771650" cy="400050"/>
          </a:xfrm>
          <a:prstGeom prst="rect">
            <a:avLst/>
          </a:prstGeom>
        </p:spPr>
      </p:pic>
      <p:grpSp>
        <p:nvGrpSpPr>
          <p:cNvPr id="19" name="그룹 18"/>
          <p:cNvGrpSpPr/>
          <p:nvPr/>
        </p:nvGrpSpPr>
        <p:grpSpPr>
          <a:xfrm>
            <a:off x="3767400" y="5625721"/>
            <a:ext cx="341194" cy="348916"/>
            <a:chOff x="5455736" y="7459833"/>
            <a:chExt cx="341194" cy="348916"/>
          </a:xfrm>
        </p:grpSpPr>
        <p:sp>
          <p:nvSpPr>
            <p:cNvPr id="20" name="타원 1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1" name="TextBox 20"/>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7" name="그룹 26"/>
          <p:cNvGrpSpPr/>
          <p:nvPr/>
        </p:nvGrpSpPr>
        <p:grpSpPr>
          <a:xfrm>
            <a:off x="5612338" y="8558357"/>
            <a:ext cx="341194" cy="348916"/>
            <a:chOff x="5455736" y="7459833"/>
            <a:chExt cx="341194" cy="348916"/>
          </a:xfrm>
        </p:grpSpPr>
        <p:sp>
          <p:nvSpPr>
            <p:cNvPr id="29" name="타원 28"/>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0" name="TextBox 29"/>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199416621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그림 53">
            <a:extLst>
              <a:ext uri="{FF2B5EF4-FFF2-40B4-BE49-F238E27FC236}">
                <a16:creationId xmlns="" xmlns:a16="http://schemas.microsoft.com/office/drawing/2014/main" id="{AF2AE2A6-8103-EC48-9B38-23C78716C81F}"/>
              </a:ext>
            </a:extLst>
          </p:cNvPr>
          <p:cNvPicPr>
            <a:picLocks noChangeAspect="1"/>
          </p:cNvPicPr>
          <p:nvPr/>
        </p:nvPicPr>
        <p:blipFill rotWithShape="1">
          <a:blip r:embed="rId2"/>
          <a:srcRect b="-37453"/>
          <a:stretch/>
        </p:blipFill>
        <p:spPr>
          <a:xfrm>
            <a:off x="520933" y="2925269"/>
            <a:ext cx="12771733" cy="9360000"/>
          </a:xfrm>
          <a:prstGeom prst="rect">
            <a:avLst/>
          </a:prstGeom>
          <a:ln>
            <a:solidFill>
              <a:schemeClr val="tx1"/>
            </a:solidFill>
          </a:ln>
        </p:spPr>
      </p:pic>
      <p:sp>
        <p:nvSpPr>
          <p:cNvPr id="3" name="직사각형 2"/>
          <p:cNvSpPr/>
          <p:nvPr/>
        </p:nvSpPr>
        <p:spPr>
          <a:xfrm>
            <a:off x="503998" y="2925269"/>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42</a:t>
            </a:fld>
            <a:endParaRPr lang="ko-KR" altLang="en-US" dirty="0"/>
          </a:p>
        </p:txBody>
      </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사용자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사용자에게 나의 비밀번호 변경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비밀번호 변경 버튼 클릭 시 비밀번호 변경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이전 비밀번호 입력  </a:t>
            </a:r>
            <a:r>
              <a:rPr lang="en-US" altLang="ko-KR" sz="2250" dirty="0">
                <a:solidFill>
                  <a:srgbClr val="151826"/>
                </a:solidFill>
                <a:latin typeface="Campton Light" panose="020B0004020102020203" pitchFamily="34" charset="0"/>
              </a:rPr>
              <a:t>input </a:t>
            </a:r>
          </a:p>
          <a:p>
            <a:pPr marL="457200" indent="-457200" hangingPunct="1">
              <a:buFont typeface="+mj-lt"/>
              <a:buAutoNum type="arabicPeriod"/>
            </a:pPr>
            <a:r>
              <a:rPr lang="ko-KR" altLang="en-US" sz="2250" dirty="0">
                <a:solidFill>
                  <a:srgbClr val="151826"/>
                </a:solidFill>
                <a:latin typeface="Campton Light" panose="020B0004020102020203" pitchFamily="34" charset="0"/>
              </a:rPr>
              <a:t>변경할 비밀번호 입력 </a:t>
            </a:r>
            <a:r>
              <a:rPr lang="en-US" altLang="ko-KR" sz="2250" dirty="0">
                <a:solidFill>
                  <a:srgbClr val="151826"/>
                </a:solidFill>
                <a:latin typeface="Campton Light" panose="020B0004020102020203" pitchFamily="34" charset="0"/>
              </a:rPr>
              <a:t>input</a:t>
            </a:r>
          </a:p>
          <a:p>
            <a:pPr marL="457200" indent="-457200" hangingPunct="1">
              <a:buFont typeface="+mj-lt"/>
              <a:buAutoNum type="arabicPeriod"/>
            </a:pPr>
            <a:r>
              <a:rPr lang="ko-KR" altLang="en-US" sz="2250" dirty="0">
                <a:solidFill>
                  <a:srgbClr val="151826"/>
                </a:solidFill>
                <a:latin typeface="Campton Light" panose="020B0004020102020203" pitchFamily="34" charset="0"/>
              </a:rPr>
              <a:t>변경할 비밀번호 확인 입력 </a:t>
            </a:r>
            <a:r>
              <a:rPr lang="en-US" altLang="ko-KR" sz="2250" dirty="0">
                <a:solidFill>
                  <a:srgbClr val="151826"/>
                </a:solidFill>
                <a:latin typeface="Campton Light" panose="020B0004020102020203" pitchFamily="34" charset="0"/>
              </a:rPr>
              <a:t>input</a:t>
            </a:r>
          </a:p>
          <a:p>
            <a:pPr marL="457200" indent="-457200" hangingPunct="1">
              <a:buFont typeface="+mj-lt"/>
              <a:buAutoNum type="arabicPeriod"/>
            </a:pPr>
            <a:r>
              <a:rPr lang="ko-KR" altLang="en-US" sz="2250" dirty="0">
                <a:solidFill>
                  <a:srgbClr val="151826"/>
                </a:solidFill>
                <a:latin typeface="Campton Light" panose="020B0004020102020203" pitchFamily="34" charset="0"/>
              </a:rPr>
              <a:t>변경 버튼 클릭 시 비밀번호 변경 완료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pic>
        <p:nvPicPr>
          <p:cNvPr id="19" name="그림 18">
            <a:extLst>
              <a:ext uri="{FF2B5EF4-FFF2-40B4-BE49-F238E27FC236}">
                <a16:creationId xmlns="" xmlns:a16="http://schemas.microsoft.com/office/drawing/2014/main" id="{E7D17082-9402-1711-81EC-3B4B900809B9}"/>
              </a:ext>
            </a:extLst>
          </p:cNvPr>
          <p:cNvPicPr>
            <a:picLocks noChangeAspect="1"/>
          </p:cNvPicPr>
          <p:nvPr/>
        </p:nvPicPr>
        <p:blipFill>
          <a:blip r:embed="rId3"/>
          <a:stretch>
            <a:fillRect/>
          </a:stretch>
        </p:blipFill>
        <p:spPr>
          <a:xfrm>
            <a:off x="4202056" y="4930077"/>
            <a:ext cx="4467225" cy="5343525"/>
          </a:xfrm>
          <a:prstGeom prst="rect">
            <a:avLst/>
          </a:prstGeom>
          <a:ln>
            <a:noFill/>
          </a:ln>
        </p:spPr>
      </p:pic>
      <p:pic>
        <p:nvPicPr>
          <p:cNvPr id="45" name="그림 44">
            <a:extLst>
              <a:ext uri="{FF2B5EF4-FFF2-40B4-BE49-F238E27FC236}">
                <a16:creationId xmlns="" xmlns:a16="http://schemas.microsoft.com/office/drawing/2014/main" id="{05BABE02-FBA5-E91F-4049-E7B7FE2796E6}"/>
              </a:ext>
            </a:extLst>
          </p:cNvPr>
          <p:cNvPicPr>
            <a:picLocks noChangeAspect="1"/>
          </p:cNvPicPr>
          <p:nvPr/>
        </p:nvPicPr>
        <p:blipFill>
          <a:blip r:embed="rId4"/>
          <a:stretch>
            <a:fillRect/>
          </a:stretch>
        </p:blipFill>
        <p:spPr>
          <a:xfrm>
            <a:off x="10773079" y="9876350"/>
            <a:ext cx="4831280" cy="3319200"/>
          </a:xfrm>
          <a:prstGeom prst="rect">
            <a:avLst/>
          </a:prstGeom>
          <a:ln>
            <a:solidFill>
              <a:schemeClr val="tx1"/>
            </a:solidFill>
          </a:ln>
        </p:spPr>
      </p:pic>
      <p:sp>
        <p:nvSpPr>
          <p:cNvPr id="46" name="아래쪽 화살표 32">
            <a:extLst>
              <a:ext uri="{FF2B5EF4-FFF2-40B4-BE49-F238E27FC236}">
                <a16:creationId xmlns="" xmlns:a16="http://schemas.microsoft.com/office/drawing/2014/main" id="{B47C0FFF-05ED-D9CF-4F7A-1664D7BA25F3}"/>
              </a:ext>
            </a:extLst>
          </p:cNvPr>
          <p:cNvSpPr/>
          <p:nvPr/>
        </p:nvSpPr>
        <p:spPr>
          <a:xfrm rot="16200000">
            <a:off x="9368462" y="9692506"/>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nvGrpSpPr>
          <p:cNvPr id="28" name="그룹 27"/>
          <p:cNvGrpSpPr/>
          <p:nvPr/>
        </p:nvGrpSpPr>
        <p:grpSpPr>
          <a:xfrm>
            <a:off x="4083257" y="4755619"/>
            <a:ext cx="341194" cy="348916"/>
            <a:chOff x="5455736" y="7459833"/>
            <a:chExt cx="341194" cy="348916"/>
          </a:xfrm>
        </p:grpSpPr>
        <p:sp>
          <p:nvSpPr>
            <p:cNvPr id="40" name="타원 3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2" name="TextBox 41"/>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3" name="그룹 42"/>
          <p:cNvGrpSpPr/>
          <p:nvPr/>
        </p:nvGrpSpPr>
        <p:grpSpPr>
          <a:xfrm>
            <a:off x="4217002" y="6283987"/>
            <a:ext cx="341194" cy="348916"/>
            <a:chOff x="5455736" y="7459833"/>
            <a:chExt cx="341194" cy="348916"/>
          </a:xfrm>
        </p:grpSpPr>
        <p:sp>
          <p:nvSpPr>
            <p:cNvPr id="44" name="타원 4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7" name="TextBox 46"/>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8" name="그룹 47"/>
          <p:cNvGrpSpPr/>
          <p:nvPr/>
        </p:nvGrpSpPr>
        <p:grpSpPr>
          <a:xfrm>
            <a:off x="4215176" y="7340049"/>
            <a:ext cx="341194" cy="348916"/>
            <a:chOff x="5455736" y="7459833"/>
            <a:chExt cx="341194" cy="348916"/>
          </a:xfrm>
        </p:grpSpPr>
        <p:sp>
          <p:nvSpPr>
            <p:cNvPr id="49" name="타원 48"/>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0" name="TextBox 49"/>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51" name="그룹 50"/>
          <p:cNvGrpSpPr/>
          <p:nvPr/>
        </p:nvGrpSpPr>
        <p:grpSpPr>
          <a:xfrm>
            <a:off x="4215176" y="8385311"/>
            <a:ext cx="341194" cy="348916"/>
            <a:chOff x="5455736" y="7459833"/>
            <a:chExt cx="341194" cy="348916"/>
          </a:xfrm>
        </p:grpSpPr>
        <p:sp>
          <p:nvSpPr>
            <p:cNvPr id="52" name="타원 5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3" name="TextBox 52"/>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55" name="그룹 54"/>
          <p:cNvGrpSpPr/>
          <p:nvPr/>
        </p:nvGrpSpPr>
        <p:grpSpPr>
          <a:xfrm>
            <a:off x="7213541" y="9474364"/>
            <a:ext cx="341194" cy="348916"/>
            <a:chOff x="5455736" y="7459833"/>
            <a:chExt cx="341194" cy="348916"/>
          </a:xfrm>
        </p:grpSpPr>
        <p:sp>
          <p:nvSpPr>
            <p:cNvPr id="56" name="타원 55"/>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7" name="TextBox 56"/>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5</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329628622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그림 53">
            <a:extLst>
              <a:ext uri="{FF2B5EF4-FFF2-40B4-BE49-F238E27FC236}">
                <a16:creationId xmlns="" xmlns:a16="http://schemas.microsoft.com/office/drawing/2014/main" id="{AF2AE2A6-8103-EC48-9B38-23C78716C81F}"/>
              </a:ext>
            </a:extLst>
          </p:cNvPr>
          <p:cNvPicPr>
            <a:picLocks noChangeAspect="1"/>
          </p:cNvPicPr>
          <p:nvPr/>
        </p:nvPicPr>
        <p:blipFill rotWithShape="1">
          <a:blip r:embed="rId2"/>
          <a:srcRect b="-37453"/>
          <a:stretch/>
        </p:blipFill>
        <p:spPr>
          <a:xfrm>
            <a:off x="520933" y="2925269"/>
            <a:ext cx="12771733" cy="9360000"/>
          </a:xfrm>
          <a:prstGeom prst="rect">
            <a:avLst/>
          </a:prstGeom>
          <a:ln>
            <a:solidFill>
              <a:schemeClr val="tx1"/>
            </a:solidFill>
          </a:ln>
        </p:spPr>
      </p:pic>
      <p:sp>
        <p:nvSpPr>
          <p:cNvPr id="3" name="직사각형 2"/>
          <p:cNvSpPr/>
          <p:nvPr/>
        </p:nvSpPr>
        <p:spPr>
          <a:xfrm>
            <a:off x="503998" y="2925269"/>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43</a:t>
            </a:fld>
            <a:endParaRPr lang="ko-KR" altLang="en-US" dirty="0"/>
          </a:p>
        </p:txBody>
      </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사용자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사용자에게 내 정보 상세조회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     조회 버튼을 클릭 시 사용자 상세조회 팝업 출력</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이름</a:t>
            </a:r>
            <a:r>
              <a:rPr lang="en-US" altLang="ko-KR" sz="1400" dirty="0">
                <a:solidFill>
                  <a:srgbClr val="151826"/>
                </a:solidFill>
                <a:latin typeface="Campton Light" panose="020B0004020102020203" pitchFamily="34" charset="0"/>
              </a:rPr>
              <a:t>, </a:t>
            </a:r>
            <a:r>
              <a:rPr lang="ko-KR" altLang="en-US" sz="1400" dirty="0" err="1">
                <a:solidFill>
                  <a:srgbClr val="151826"/>
                </a:solidFill>
                <a:latin typeface="Campton Light" panose="020B0004020102020203" pitchFamily="34" charset="0"/>
              </a:rPr>
              <a:t>이메일</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부서명</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권한 정보 출력</a:t>
            </a:r>
            <a:endParaRPr lang="en-US" altLang="ko-KR" sz="2250" dirty="0">
              <a:solidFill>
                <a:srgbClr val="151826"/>
              </a:solidFill>
              <a:latin typeface="Campton Light" panose="020B0004020102020203" pitchFamily="34" charset="0"/>
            </a:endParaRPr>
          </a:p>
        </p:txBody>
      </p:sp>
      <p:pic>
        <p:nvPicPr>
          <p:cNvPr id="19" name="그림 18">
            <a:extLst>
              <a:ext uri="{FF2B5EF4-FFF2-40B4-BE49-F238E27FC236}">
                <a16:creationId xmlns="" xmlns:a16="http://schemas.microsoft.com/office/drawing/2014/main" id="{02386A1D-AE20-5E4D-70C3-D77E9D2CE578}"/>
              </a:ext>
            </a:extLst>
          </p:cNvPr>
          <p:cNvPicPr>
            <a:picLocks noChangeAspect="1"/>
          </p:cNvPicPr>
          <p:nvPr/>
        </p:nvPicPr>
        <p:blipFill>
          <a:blip r:embed="rId3"/>
          <a:stretch>
            <a:fillRect/>
          </a:stretch>
        </p:blipFill>
        <p:spPr>
          <a:xfrm>
            <a:off x="3969394" y="6052694"/>
            <a:ext cx="5857875" cy="3105150"/>
          </a:xfrm>
          <a:prstGeom prst="rect">
            <a:avLst/>
          </a:prstGeom>
          <a:ln>
            <a:noFill/>
          </a:ln>
        </p:spPr>
      </p:pic>
      <p:pic>
        <p:nvPicPr>
          <p:cNvPr id="20" name="그림 19">
            <a:extLst>
              <a:ext uri="{FF2B5EF4-FFF2-40B4-BE49-F238E27FC236}">
                <a16:creationId xmlns="" xmlns:a16="http://schemas.microsoft.com/office/drawing/2014/main" id="{AF2AE2A6-8103-EC48-9B38-23C78716C81F}"/>
              </a:ext>
            </a:extLst>
          </p:cNvPr>
          <p:cNvPicPr>
            <a:picLocks noChangeAspect="1"/>
          </p:cNvPicPr>
          <p:nvPr/>
        </p:nvPicPr>
        <p:blipFill rotWithShape="1">
          <a:blip r:embed="rId2"/>
          <a:srcRect l="90441" t="35098" r="6994" b="59866"/>
          <a:stretch/>
        </p:blipFill>
        <p:spPr>
          <a:xfrm>
            <a:off x="13905773" y="2925269"/>
            <a:ext cx="448855" cy="469732"/>
          </a:xfrm>
          <a:prstGeom prst="rect">
            <a:avLst/>
          </a:prstGeom>
          <a:ln>
            <a:noFill/>
          </a:ln>
        </p:spPr>
      </p:pic>
      <p:grpSp>
        <p:nvGrpSpPr>
          <p:cNvPr id="14" name="그룹 13"/>
          <p:cNvGrpSpPr/>
          <p:nvPr/>
        </p:nvGrpSpPr>
        <p:grpSpPr>
          <a:xfrm>
            <a:off x="3808724" y="5804197"/>
            <a:ext cx="341194" cy="348916"/>
            <a:chOff x="5455736" y="7459833"/>
            <a:chExt cx="341194" cy="348916"/>
          </a:xfrm>
        </p:grpSpPr>
        <p:sp>
          <p:nvSpPr>
            <p:cNvPr id="15" name="타원 1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6" name="TextBox 1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356048220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그림 53">
            <a:extLst>
              <a:ext uri="{FF2B5EF4-FFF2-40B4-BE49-F238E27FC236}">
                <a16:creationId xmlns="" xmlns:a16="http://schemas.microsoft.com/office/drawing/2014/main" id="{AF2AE2A6-8103-EC48-9B38-23C78716C81F}"/>
              </a:ext>
            </a:extLst>
          </p:cNvPr>
          <p:cNvPicPr>
            <a:picLocks noChangeAspect="1"/>
          </p:cNvPicPr>
          <p:nvPr/>
        </p:nvPicPr>
        <p:blipFill rotWithShape="1">
          <a:blip r:embed="rId2"/>
          <a:srcRect b="-37453"/>
          <a:stretch/>
        </p:blipFill>
        <p:spPr>
          <a:xfrm>
            <a:off x="520933" y="2925269"/>
            <a:ext cx="12771733" cy="9360000"/>
          </a:xfrm>
          <a:prstGeom prst="rect">
            <a:avLst/>
          </a:prstGeom>
          <a:ln>
            <a:solidFill>
              <a:schemeClr val="tx1"/>
            </a:solidFill>
          </a:ln>
        </p:spPr>
      </p:pic>
      <p:sp>
        <p:nvSpPr>
          <p:cNvPr id="3" name="직사각형 2"/>
          <p:cNvSpPr/>
          <p:nvPr/>
        </p:nvSpPr>
        <p:spPr>
          <a:xfrm>
            <a:off x="503998" y="2925269"/>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44</a:t>
            </a:fld>
            <a:endParaRPr lang="ko-KR" altLang="en-US" dirty="0"/>
          </a:p>
        </p:txBody>
      </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사용자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사용자 등록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등록 버튼 클릭 시 사용자 등록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이름 입력 </a:t>
            </a:r>
            <a:r>
              <a:rPr lang="en-US" altLang="ko-KR" sz="2250" dirty="0">
                <a:solidFill>
                  <a:srgbClr val="151826"/>
                </a:solidFill>
                <a:latin typeface="Campton Light" panose="020B0004020102020203" pitchFamily="34" charset="0"/>
              </a:rPr>
              <a:t>input</a:t>
            </a:r>
          </a:p>
          <a:p>
            <a:pPr marL="457200" indent="-457200" hangingPunct="1">
              <a:buFont typeface="+mj-lt"/>
              <a:buAutoNum type="arabicPeriod"/>
            </a:pPr>
            <a:r>
              <a:rPr lang="ko-KR" altLang="en-US" sz="2250" dirty="0" err="1">
                <a:solidFill>
                  <a:srgbClr val="151826"/>
                </a:solidFill>
                <a:latin typeface="Campton Light" panose="020B0004020102020203" pitchFamily="34" charset="0"/>
              </a:rPr>
              <a:t>이메일</a:t>
            </a:r>
            <a:r>
              <a:rPr lang="ko-KR" altLang="en-US" sz="2250" dirty="0">
                <a:solidFill>
                  <a:srgbClr val="151826"/>
                </a:solidFill>
                <a:latin typeface="Campton Light" panose="020B0004020102020203" pitchFamily="34" charset="0"/>
              </a:rPr>
              <a:t> 입력 </a:t>
            </a:r>
            <a:r>
              <a:rPr lang="en-US" altLang="ko-KR" sz="2250" dirty="0">
                <a:solidFill>
                  <a:srgbClr val="151826"/>
                </a:solidFill>
                <a:latin typeface="Campton Light" panose="020B0004020102020203" pitchFamily="34" charset="0"/>
              </a:rPr>
              <a:t>input</a:t>
            </a:r>
          </a:p>
          <a:p>
            <a:pPr marL="457200" indent="-457200" hangingPunct="1">
              <a:buFont typeface="+mj-lt"/>
              <a:buAutoNum type="arabicPeriod"/>
            </a:pPr>
            <a:r>
              <a:rPr lang="ko-KR" altLang="en-US" sz="2250" dirty="0">
                <a:solidFill>
                  <a:srgbClr val="151826"/>
                </a:solidFill>
                <a:latin typeface="Campton Light" panose="020B0004020102020203" pitchFamily="34" charset="0"/>
              </a:rPr>
              <a:t>부서명 선택 </a:t>
            </a:r>
            <a:r>
              <a:rPr lang="en-US" altLang="ko-KR" sz="2250" dirty="0">
                <a:solidFill>
                  <a:srgbClr val="151826"/>
                </a:solidFill>
                <a:latin typeface="Campton Light" panose="020B0004020102020203" pitchFamily="34" charset="0"/>
              </a:rPr>
              <a:t>select </a:t>
            </a:r>
            <a:r>
              <a:rPr lang="ko-KR" altLang="en-US" sz="2250" dirty="0">
                <a:solidFill>
                  <a:srgbClr val="151826"/>
                </a:solidFill>
                <a:latin typeface="Campton Light" panose="020B0004020102020203" pitchFamily="34" charset="0"/>
              </a:rPr>
              <a:t>박스</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공통코드의 부서 데이터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권한 선택 </a:t>
            </a:r>
            <a:r>
              <a:rPr lang="en-US" altLang="ko-KR" sz="2250" dirty="0">
                <a:solidFill>
                  <a:srgbClr val="151826"/>
                </a:solidFill>
                <a:latin typeface="Campton Light" panose="020B0004020102020203" pitchFamily="34" charset="0"/>
              </a:rPr>
              <a:t>select </a:t>
            </a:r>
            <a:r>
              <a:rPr lang="ko-KR" altLang="en-US" sz="2250" dirty="0">
                <a:solidFill>
                  <a:srgbClr val="151826"/>
                </a:solidFill>
                <a:latin typeface="Campton Light" panose="020B0004020102020203" pitchFamily="34" charset="0"/>
              </a:rPr>
              <a:t>박스</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권한 테이블 데이터 출력</a:t>
            </a:r>
            <a:r>
              <a:rPr lang="en-US" altLang="ko-KR" sz="1400" dirty="0">
                <a:solidFill>
                  <a:srgbClr val="151826"/>
                </a:solidFill>
                <a:latin typeface="Campton Light" panose="020B0004020102020203" pitchFamily="34" charset="0"/>
              </a:rPr>
              <a:t/>
            </a:r>
            <a:br>
              <a:rPr lang="en-US" altLang="ko-KR" sz="140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자신보다 낮은 권한만 설정 가능</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등록 버튼 클릭 시 등록 완료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pic>
        <p:nvPicPr>
          <p:cNvPr id="17" name="그림 16">
            <a:extLst>
              <a:ext uri="{FF2B5EF4-FFF2-40B4-BE49-F238E27FC236}">
                <a16:creationId xmlns="" xmlns:a16="http://schemas.microsoft.com/office/drawing/2014/main" id="{0B5C8D19-4C5D-72DE-5BEE-8257637A1314}"/>
              </a:ext>
            </a:extLst>
          </p:cNvPr>
          <p:cNvPicPr>
            <a:picLocks noChangeAspect="1"/>
          </p:cNvPicPr>
          <p:nvPr/>
        </p:nvPicPr>
        <p:blipFill>
          <a:blip r:embed="rId3"/>
          <a:stretch>
            <a:fillRect/>
          </a:stretch>
        </p:blipFill>
        <p:spPr>
          <a:xfrm>
            <a:off x="4138399" y="5554802"/>
            <a:ext cx="5536800" cy="3317597"/>
          </a:xfrm>
          <a:prstGeom prst="rect">
            <a:avLst/>
          </a:prstGeom>
          <a:ln>
            <a:noFill/>
          </a:ln>
        </p:spPr>
      </p:pic>
      <p:pic>
        <p:nvPicPr>
          <p:cNvPr id="43" name="그림 42">
            <a:extLst>
              <a:ext uri="{FF2B5EF4-FFF2-40B4-BE49-F238E27FC236}">
                <a16:creationId xmlns="" xmlns:a16="http://schemas.microsoft.com/office/drawing/2014/main" id="{C232FE8A-7799-79B3-60CD-F895EAA49036}"/>
              </a:ext>
            </a:extLst>
          </p:cNvPr>
          <p:cNvPicPr>
            <a:picLocks noChangeAspect="1"/>
          </p:cNvPicPr>
          <p:nvPr/>
        </p:nvPicPr>
        <p:blipFill>
          <a:blip r:embed="rId4"/>
          <a:stretch>
            <a:fillRect/>
          </a:stretch>
        </p:blipFill>
        <p:spPr>
          <a:xfrm>
            <a:off x="11726040" y="9634995"/>
            <a:ext cx="4778880" cy="3283200"/>
          </a:xfrm>
          <a:prstGeom prst="rect">
            <a:avLst/>
          </a:prstGeom>
          <a:ln>
            <a:solidFill>
              <a:schemeClr val="tx1"/>
            </a:solidFill>
          </a:ln>
        </p:spPr>
      </p:pic>
      <p:sp>
        <p:nvSpPr>
          <p:cNvPr id="44" name="아래쪽 화살표 32">
            <a:extLst>
              <a:ext uri="{FF2B5EF4-FFF2-40B4-BE49-F238E27FC236}">
                <a16:creationId xmlns="" xmlns:a16="http://schemas.microsoft.com/office/drawing/2014/main" id="{A081DC73-0265-2AAC-BC71-E4FB4D3C1AE4}"/>
              </a:ext>
            </a:extLst>
          </p:cNvPr>
          <p:cNvSpPr/>
          <p:nvPr/>
        </p:nvSpPr>
        <p:spPr>
          <a:xfrm rot="18558422">
            <a:off x="10217277" y="8699660"/>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nvGrpSpPr>
          <p:cNvPr id="40" name="그룹 39"/>
          <p:cNvGrpSpPr/>
          <p:nvPr/>
        </p:nvGrpSpPr>
        <p:grpSpPr>
          <a:xfrm>
            <a:off x="4049444" y="5380724"/>
            <a:ext cx="341194" cy="348916"/>
            <a:chOff x="5455736" y="7459833"/>
            <a:chExt cx="341194" cy="348916"/>
          </a:xfrm>
        </p:grpSpPr>
        <p:sp>
          <p:nvSpPr>
            <p:cNvPr id="41" name="타원 40"/>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2" name="TextBox 41"/>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8" name="그룹 47"/>
          <p:cNvGrpSpPr/>
          <p:nvPr/>
        </p:nvGrpSpPr>
        <p:grpSpPr>
          <a:xfrm>
            <a:off x="5698306" y="6342196"/>
            <a:ext cx="341194" cy="348916"/>
            <a:chOff x="5455736" y="7459833"/>
            <a:chExt cx="341194" cy="348916"/>
          </a:xfrm>
        </p:grpSpPr>
        <p:sp>
          <p:nvSpPr>
            <p:cNvPr id="49" name="타원 48"/>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0" name="TextBox 49"/>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51" name="그룹 50"/>
          <p:cNvGrpSpPr/>
          <p:nvPr/>
        </p:nvGrpSpPr>
        <p:grpSpPr>
          <a:xfrm>
            <a:off x="5698306" y="6803880"/>
            <a:ext cx="341194" cy="348916"/>
            <a:chOff x="5455736" y="7459833"/>
            <a:chExt cx="341194" cy="348916"/>
          </a:xfrm>
        </p:grpSpPr>
        <p:sp>
          <p:nvSpPr>
            <p:cNvPr id="52" name="타원 5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3" name="TextBox 52"/>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55" name="그룹 54"/>
          <p:cNvGrpSpPr/>
          <p:nvPr/>
        </p:nvGrpSpPr>
        <p:grpSpPr>
          <a:xfrm>
            <a:off x="5698306" y="7256353"/>
            <a:ext cx="341194" cy="348916"/>
            <a:chOff x="5455736" y="7459833"/>
            <a:chExt cx="341194" cy="348916"/>
          </a:xfrm>
        </p:grpSpPr>
        <p:sp>
          <p:nvSpPr>
            <p:cNvPr id="56" name="타원 55"/>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7" name="TextBox 56"/>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58" name="그룹 57"/>
          <p:cNvGrpSpPr/>
          <p:nvPr/>
        </p:nvGrpSpPr>
        <p:grpSpPr>
          <a:xfrm>
            <a:off x="5698306" y="7729119"/>
            <a:ext cx="341194" cy="348916"/>
            <a:chOff x="5455736" y="7459833"/>
            <a:chExt cx="341194" cy="348916"/>
          </a:xfrm>
        </p:grpSpPr>
        <p:sp>
          <p:nvSpPr>
            <p:cNvPr id="59" name="타원 58"/>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60" name="TextBox 59"/>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5</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61" name="그룹 60"/>
          <p:cNvGrpSpPr/>
          <p:nvPr/>
        </p:nvGrpSpPr>
        <p:grpSpPr>
          <a:xfrm>
            <a:off x="8557261" y="8215288"/>
            <a:ext cx="341194" cy="348916"/>
            <a:chOff x="5455736" y="7459833"/>
            <a:chExt cx="341194" cy="348916"/>
          </a:xfrm>
        </p:grpSpPr>
        <p:sp>
          <p:nvSpPr>
            <p:cNvPr id="62" name="타원 6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63" name="TextBox 62"/>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6</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190666702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그림 53">
            <a:extLst>
              <a:ext uri="{FF2B5EF4-FFF2-40B4-BE49-F238E27FC236}">
                <a16:creationId xmlns="" xmlns:a16="http://schemas.microsoft.com/office/drawing/2014/main" id="{AF2AE2A6-8103-EC48-9B38-23C78716C81F}"/>
              </a:ext>
            </a:extLst>
          </p:cNvPr>
          <p:cNvPicPr>
            <a:picLocks noChangeAspect="1"/>
          </p:cNvPicPr>
          <p:nvPr/>
        </p:nvPicPr>
        <p:blipFill rotWithShape="1">
          <a:blip r:embed="rId2"/>
          <a:srcRect b="-37453"/>
          <a:stretch/>
        </p:blipFill>
        <p:spPr>
          <a:xfrm>
            <a:off x="520933" y="2925269"/>
            <a:ext cx="12771733" cy="9360000"/>
          </a:xfrm>
          <a:prstGeom prst="rect">
            <a:avLst/>
          </a:prstGeom>
          <a:ln>
            <a:solidFill>
              <a:schemeClr val="tx1"/>
            </a:solidFill>
          </a:ln>
        </p:spPr>
      </p:pic>
      <p:sp>
        <p:nvSpPr>
          <p:cNvPr id="3" name="직사각형 2"/>
          <p:cNvSpPr/>
          <p:nvPr/>
        </p:nvSpPr>
        <p:spPr>
          <a:xfrm>
            <a:off x="503998" y="2925269"/>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45</a:t>
            </a:fld>
            <a:endParaRPr lang="ko-KR" altLang="en-US" dirty="0"/>
          </a:p>
        </p:txBody>
      </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사용자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사용자 수정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      수정 버튼 클릭 시 사용자 수정 팝업 출력</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부서명</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권한만 수정 가능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수정 버튼 클릭 시 수정 완료 팝업 출력</a:t>
            </a:r>
            <a:endParaRPr lang="en-US" altLang="ko-KR" sz="2250" dirty="0">
              <a:solidFill>
                <a:srgbClr val="151826"/>
              </a:solidFill>
              <a:latin typeface="Campton Light" panose="020B0004020102020203" pitchFamily="34" charset="0"/>
            </a:endParaRPr>
          </a:p>
        </p:txBody>
      </p:sp>
      <p:pic>
        <p:nvPicPr>
          <p:cNvPr id="21" name="그림 20">
            <a:extLst>
              <a:ext uri="{FF2B5EF4-FFF2-40B4-BE49-F238E27FC236}">
                <a16:creationId xmlns="" xmlns:a16="http://schemas.microsoft.com/office/drawing/2014/main" id="{AF2AE2A6-8103-EC48-9B38-23C78716C81F}"/>
              </a:ext>
            </a:extLst>
          </p:cNvPr>
          <p:cNvPicPr>
            <a:picLocks noChangeAspect="1"/>
          </p:cNvPicPr>
          <p:nvPr/>
        </p:nvPicPr>
        <p:blipFill rotWithShape="1">
          <a:blip r:embed="rId2"/>
          <a:srcRect l="92988" t="35098" r="4626" b="59866"/>
          <a:stretch/>
        </p:blipFill>
        <p:spPr>
          <a:xfrm>
            <a:off x="14002975" y="2913049"/>
            <a:ext cx="438573" cy="493395"/>
          </a:xfrm>
          <a:prstGeom prst="rect">
            <a:avLst/>
          </a:prstGeom>
          <a:ln>
            <a:noFill/>
          </a:ln>
        </p:spPr>
      </p:pic>
      <p:pic>
        <p:nvPicPr>
          <p:cNvPr id="40" name="그림 39">
            <a:extLst>
              <a:ext uri="{FF2B5EF4-FFF2-40B4-BE49-F238E27FC236}">
                <a16:creationId xmlns="" xmlns:a16="http://schemas.microsoft.com/office/drawing/2014/main" id="{00F1D987-474D-BC51-5307-9121102FEAA4}"/>
              </a:ext>
            </a:extLst>
          </p:cNvPr>
          <p:cNvPicPr>
            <a:picLocks noChangeAspect="1"/>
          </p:cNvPicPr>
          <p:nvPr/>
        </p:nvPicPr>
        <p:blipFill>
          <a:blip r:embed="rId3"/>
          <a:stretch>
            <a:fillRect/>
          </a:stretch>
        </p:blipFill>
        <p:spPr>
          <a:xfrm>
            <a:off x="11436093" y="9515895"/>
            <a:ext cx="4844269" cy="3283200"/>
          </a:xfrm>
          <a:prstGeom prst="rect">
            <a:avLst/>
          </a:prstGeom>
          <a:ln>
            <a:solidFill>
              <a:schemeClr val="tx1"/>
            </a:solidFill>
          </a:ln>
        </p:spPr>
      </p:pic>
      <p:sp>
        <p:nvSpPr>
          <p:cNvPr id="41" name="아래쪽 화살표 32">
            <a:extLst>
              <a:ext uri="{FF2B5EF4-FFF2-40B4-BE49-F238E27FC236}">
                <a16:creationId xmlns="" xmlns:a16="http://schemas.microsoft.com/office/drawing/2014/main" id="{ECB0DF76-698C-5DA9-5DD7-0400E12EECB1}"/>
              </a:ext>
            </a:extLst>
          </p:cNvPr>
          <p:cNvSpPr/>
          <p:nvPr/>
        </p:nvSpPr>
        <p:spPr>
          <a:xfrm rot="18229618">
            <a:off x="10091685" y="9391488"/>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42" name="그림 41">
            <a:extLst>
              <a:ext uri="{FF2B5EF4-FFF2-40B4-BE49-F238E27FC236}">
                <a16:creationId xmlns="" xmlns:a16="http://schemas.microsoft.com/office/drawing/2014/main" id="{29F6B797-BBC0-61A2-48A9-875E58B9C8F4}"/>
              </a:ext>
            </a:extLst>
          </p:cNvPr>
          <p:cNvPicPr>
            <a:picLocks noChangeAspect="1"/>
          </p:cNvPicPr>
          <p:nvPr/>
        </p:nvPicPr>
        <p:blipFill>
          <a:blip r:embed="rId4"/>
          <a:stretch>
            <a:fillRect/>
          </a:stretch>
        </p:blipFill>
        <p:spPr>
          <a:xfrm>
            <a:off x="4139924" y="5965375"/>
            <a:ext cx="5516815" cy="3279787"/>
          </a:xfrm>
          <a:prstGeom prst="rect">
            <a:avLst/>
          </a:prstGeom>
          <a:ln>
            <a:noFill/>
          </a:ln>
        </p:spPr>
      </p:pic>
      <p:grpSp>
        <p:nvGrpSpPr>
          <p:cNvPr id="19" name="그룹 18"/>
          <p:cNvGrpSpPr/>
          <p:nvPr/>
        </p:nvGrpSpPr>
        <p:grpSpPr>
          <a:xfrm>
            <a:off x="3986057" y="5789325"/>
            <a:ext cx="341194" cy="348916"/>
            <a:chOff x="5455736" y="7459833"/>
            <a:chExt cx="341194" cy="348916"/>
          </a:xfrm>
        </p:grpSpPr>
        <p:sp>
          <p:nvSpPr>
            <p:cNvPr id="20" name="타원 1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2" name="TextBox 21"/>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3" name="그룹 22"/>
          <p:cNvGrpSpPr/>
          <p:nvPr/>
        </p:nvGrpSpPr>
        <p:grpSpPr>
          <a:xfrm>
            <a:off x="8619852" y="8587053"/>
            <a:ext cx="341194" cy="348916"/>
            <a:chOff x="5455736" y="7459833"/>
            <a:chExt cx="341194" cy="348916"/>
          </a:xfrm>
        </p:grpSpPr>
        <p:sp>
          <p:nvSpPr>
            <p:cNvPr id="24" name="타원 2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5" name="TextBox 24"/>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1899796097"/>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그림 53">
            <a:extLst>
              <a:ext uri="{FF2B5EF4-FFF2-40B4-BE49-F238E27FC236}">
                <a16:creationId xmlns="" xmlns:a16="http://schemas.microsoft.com/office/drawing/2014/main" id="{AF2AE2A6-8103-EC48-9B38-23C78716C81F}"/>
              </a:ext>
            </a:extLst>
          </p:cNvPr>
          <p:cNvPicPr>
            <a:picLocks noChangeAspect="1"/>
          </p:cNvPicPr>
          <p:nvPr/>
        </p:nvPicPr>
        <p:blipFill rotWithShape="1">
          <a:blip r:embed="rId2"/>
          <a:srcRect b="-37453"/>
          <a:stretch/>
        </p:blipFill>
        <p:spPr>
          <a:xfrm>
            <a:off x="520933" y="2925269"/>
            <a:ext cx="12771733" cy="9360000"/>
          </a:xfrm>
          <a:prstGeom prst="rect">
            <a:avLst/>
          </a:prstGeom>
          <a:ln>
            <a:solidFill>
              <a:schemeClr val="tx1"/>
            </a:solidFill>
          </a:ln>
        </p:spPr>
      </p:pic>
      <p:sp>
        <p:nvSpPr>
          <p:cNvPr id="3" name="직사각형 2"/>
          <p:cNvSpPr/>
          <p:nvPr/>
        </p:nvSpPr>
        <p:spPr>
          <a:xfrm>
            <a:off x="503998" y="2925269"/>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사용자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사용자 삭제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      삭제</a:t>
            </a:r>
            <a:r>
              <a:rPr lang="en-US" altLang="ko-KR"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버튼 클릭 시 사용자 삭제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확인 버튼 클릭 시 삭제 완료 팝업 출력</a:t>
            </a:r>
            <a:endParaRPr lang="en-US" altLang="ko-KR" sz="2250" dirty="0">
              <a:solidFill>
                <a:srgbClr val="151826"/>
              </a:solidFill>
              <a:latin typeface="Campton Light" panose="020B0004020102020203" pitchFamily="34" charset="0"/>
            </a:endParaRPr>
          </a:p>
        </p:txBody>
      </p:sp>
      <p:pic>
        <p:nvPicPr>
          <p:cNvPr id="27" name="그림 26">
            <a:extLst>
              <a:ext uri="{FF2B5EF4-FFF2-40B4-BE49-F238E27FC236}">
                <a16:creationId xmlns="" xmlns:a16="http://schemas.microsoft.com/office/drawing/2014/main" id="{AF2AE2A6-8103-EC48-9B38-23C78716C81F}"/>
              </a:ext>
            </a:extLst>
          </p:cNvPr>
          <p:cNvPicPr>
            <a:picLocks noChangeAspect="1"/>
          </p:cNvPicPr>
          <p:nvPr/>
        </p:nvPicPr>
        <p:blipFill rotWithShape="1">
          <a:blip r:embed="rId2"/>
          <a:srcRect l="95393" t="35098" r="2221" b="59866"/>
          <a:stretch/>
        </p:blipFill>
        <p:spPr>
          <a:xfrm>
            <a:off x="13997894" y="2861101"/>
            <a:ext cx="462280" cy="520065"/>
          </a:xfrm>
          <a:prstGeom prst="rect">
            <a:avLst/>
          </a:prstGeom>
          <a:ln>
            <a:noFill/>
          </a:ln>
        </p:spPr>
      </p:pic>
      <p:pic>
        <p:nvPicPr>
          <p:cNvPr id="20" name="그림 19"/>
          <p:cNvPicPr>
            <a:picLocks noChangeAspect="1"/>
          </p:cNvPicPr>
          <p:nvPr/>
        </p:nvPicPr>
        <p:blipFill>
          <a:blip r:embed="rId3"/>
          <a:stretch>
            <a:fillRect/>
          </a:stretch>
        </p:blipFill>
        <p:spPr>
          <a:xfrm>
            <a:off x="4416703" y="5938000"/>
            <a:ext cx="4963257" cy="3334537"/>
          </a:xfrm>
          <a:prstGeom prst="rect">
            <a:avLst/>
          </a:prstGeom>
          <a:ln>
            <a:noFill/>
          </a:ln>
        </p:spPr>
      </p:pic>
      <p:sp>
        <p:nvSpPr>
          <p:cNvPr id="22" name="아래쪽 화살표 21"/>
          <p:cNvSpPr/>
          <p:nvPr/>
        </p:nvSpPr>
        <p:spPr>
          <a:xfrm rot="17559519">
            <a:off x="10150044" y="8970843"/>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26" name="그림 25">
            <a:extLst>
              <a:ext uri="{FF2B5EF4-FFF2-40B4-BE49-F238E27FC236}">
                <a16:creationId xmlns="" xmlns:a16="http://schemas.microsoft.com/office/drawing/2014/main" id="{D837D486-93E4-9C84-2DC0-7EC2CDF9D511}"/>
              </a:ext>
            </a:extLst>
          </p:cNvPr>
          <p:cNvPicPr>
            <a:picLocks noChangeAspect="1"/>
          </p:cNvPicPr>
          <p:nvPr/>
        </p:nvPicPr>
        <p:blipFill>
          <a:blip r:embed="rId4"/>
          <a:stretch>
            <a:fillRect/>
          </a:stretch>
        </p:blipFill>
        <p:spPr>
          <a:xfrm>
            <a:off x="11820772" y="9272537"/>
            <a:ext cx="4784440" cy="3283200"/>
          </a:xfrm>
          <a:prstGeom prst="rect">
            <a:avLst/>
          </a:prstGeom>
          <a:ln>
            <a:solidFill>
              <a:schemeClr val="tx1"/>
            </a:solidFill>
          </a:ln>
        </p:spPr>
      </p:pic>
      <p:grpSp>
        <p:nvGrpSpPr>
          <p:cNvPr id="18" name="그룹 17"/>
          <p:cNvGrpSpPr/>
          <p:nvPr/>
        </p:nvGrpSpPr>
        <p:grpSpPr>
          <a:xfrm>
            <a:off x="4256033" y="5763542"/>
            <a:ext cx="341194" cy="348916"/>
            <a:chOff x="5455736" y="7459833"/>
            <a:chExt cx="341194" cy="348916"/>
          </a:xfrm>
        </p:grpSpPr>
        <p:sp>
          <p:nvSpPr>
            <p:cNvPr id="19" name="타원 18"/>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1" name="TextBox 20"/>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8" name="그룹 27"/>
          <p:cNvGrpSpPr/>
          <p:nvPr/>
        </p:nvGrpSpPr>
        <p:grpSpPr>
          <a:xfrm>
            <a:off x="7767738" y="8523240"/>
            <a:ext cx="341194" cy="348916"/>
            <a:chOff x="5455736" y="7459833"/>
            <a:chExt cx="341194" cy="348916"/>
          </a:xfrm>
        </p:grpSpPr>
        <p:sp>
          <p:nvSpPr>
            <p:cNvPr id="29" name="타원 28"/>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0" name="TextBox 29"/>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18643309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 HEADER"/>
          <p:cNvSpPr txBox="1"/>
          <p:nvPr/>
        </p:nvSpPr>
        <p:spPr>
          <a:xfrm>
            <a:off x="504000" y="6357863"/>
            <a:ext cx="1349120" cy="1000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en-US" altLang="ko-KR" sz="6000" dirty="0">
                <a:solidFill>
                  <a:schemeClr val="bg1"/>
                </a:solidFill>
                <a:latin typeface="Campton Medium" panose="020B0004020102020203" pitchFamily="34" charset="0"/>
                <a:ea typeface="NanumSquare" panose="020B0600000101010101" pitchFamily="34" charset="-127"/>
              </a:rPr>
              <a:t>07</a:t>
            </a:r>
            <a:endParaRPr lang="en-US" sz="6000" dirty="0">
              <a:solidFill>
                <a:schemeClr val="bg1"/>
              </a:solidFill>
              <a:latin typeface="Campton Medium" panose="020B0004020102020203" pitchFamily="34" charset="0"/>
              <a:ea typeface="NanumSquare" panose="020B0600000101010101" pitchFamily="34" charset="-127"/>
            </a:endParaRPr>
          </a:p>
        </p:txBody>
      </p:sp>
      <p:sp>
        <p:nvSpPr>
          <p:cNvPr id="3" name="SUB HEADER"/>
          <p:cNvSpPr txBox="1"/>
          <p:nvPr/>
        </p:nvSpPr>
        <p:spPr>
          <a:xfrm>
            <a:off x="2991256" y="6357863"/>
            <a:ext cx="14792744" cy="1000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6000" dirty="0">
                <a:solidFill>
                  <a:schemeClr val="bg1"/>
                </a:solidFill>
                <a:latin typeface="나눔스퀘어 ExtraBold" panose="020B0600000101010101" pitchFamily="50" charset="-127"/>
                <a:ea typeface="나눔스퀘어 ExtraBold" panose="020B0600000101010101" pitchFamily="50" charset="-127"/>
              </a:rPr>
              <a:t>시스템 관리 </a:t>
            </a:r>
            <a:r>
              <a:rPr lang="en-US" altLang="ko-KR" sz="6000" dirty="0">
                <a:solidFill>
                  <a:schemeClr val="bg1"/>
                </a:solidFill>
                <a:latin typeface="나눔스퀘어 ExtraBold" panose="020B0600000101010101" pitchFamily="50" charset="-127"/>
                <a:ea typeface="나눔스퀘어 ExtraBold" panose="020B0600000101010101" pitchFamily="50" charset="-127"/>
              </a:rPr>
              <a:t>(</a:t>
            </a:r>
            <a:r>
              <a:rPr lang="ko-KR" altLang="en-US" sz="6000" dirty="0">
                <a:solidFill>
                  <a:schemeClr val="bg1"/>
                </a:solidFill>
                <a:latin typeface="나눔스퀘어 ExtraBold" panose="020B0600000101010101" pitchFamily="50" charset="-127"/>
                <a:ea typeface="나눔스퀘어 ExtraBold" panose="020B0600000101010101" pitchFamily="50" charset="-127"/>
              </a:rPr>
              <a:t>공통코드 관리</a:t>
            </a:r>
            <a:r>
              <a:rPr lang="en-US" altLang="ko-KR" sz="6000" dirty="0">
                <a:solidFill>
                  <a:schemeClr val="bg1"/>
                </a:solidFill>
                <a:latin typeface="나눔스퀘어 ExtraBold" panose="020B0600000101010101" pitchFamily="50" charset="-127"/>
                <a:ea typeface="나눔스퀘어 ExtraBold" panose="020B0600000101010101" pitchFamily="50" charset="-127"/>
              </a:rPr>
              <a:t>)</a:t>
            </a:r>
          </a:p>
        </p:txBody>
      </p:sp>
    </p:spTree>
    <p:extLst>
      <p:ext uri="{BB962C8B-B14F-4D97-AF65-F5344CB8AC3E}">
        <p14:creationId xmlns:p14="http://schemas.microsoft.com/office/powerpoint/2010/main" val="363646534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p:cNvPicPr preferRelativeResize="0">
            <a:picLocks/>
          </p:cNvPicPr>
          <p:nvPr/>
        </p:nvPicPr>
        <p:blipFill rotWithShape="1">
          <a:blip r:embed="rId2"/>
          <a:srcRect l="563" r="504" b="618"/>
          <a:stretch/>
        </p:blipFill>
        <p:spPr>
          <a:xfrm>
            <a:off x="541636" y="2944151"/>
            <a:ext cx="12816000" cy="9345600"/>
          </a:xfrm>
          <a:prstGeom prst="rect">
            <a:avLst/>
          </a:prstGeom>
          <a:ln w="12700">
            <a:solidFill>
              <a:schemeClr val="tx1"/>
            </a:solidFill>
          </a:ln>
        </p:spPr>
      </p:pic>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공통코드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공통코드 목록을 보여주며 </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CRUD</a:t>
              </a:r>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공통코드 와 공통코드 그룹을 </a:t>
            </a:r>
            <a:r>
              <a:rPr lang="en-US" altLang="ko-KR" sz="2250" dirty="0">
                <a:solidFill>
                  <a:srgbClr val="151826"/>
                </a:solidFill>
                <a:latin typeface="Campton Light" panose="020B0004020102020203" pitchFamily="34" charset="0"/>
              </a:rPr>
              <a:t>tab</a:t>
            </a:r>
            <a:r>
              <a:rPr lang="ko-KR" altLang="en-US" sz="2250" dirty="0">
                <a:solidFill>
                  <a:srgbClr val="151826"/>
                </a:solidFill>
                <a:latin typeface="Campton Light" panose="020B0004020102020203" pitchFamily="34" charset="0"/>
              </a:rPr>
              <a:t>으로 분류하여 관리</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공통코드 관리 화면에 공통코드 목록 </a:t>
            </a:r>
            <a:r>
              <a:rPr lang="en-US" altLang="ko-KR" sz="2250" dirty="0">
                <a:solidFill>
                  <a:srgbClr val="151826"/>
                </a:solidFill>
                <a:latin typeface="Campton Light" panose="020B0004020102020203" pitchFamily="34" charset="0"/>
              </a:rPr>
              <a:t>list</a:t>
            </a:r>
            <a:r>
              <a:rPr lang="ko-KR" altLang="en-US" sz="2250" dirty="0">
                <a:solidFill>
                  <a:srgbClr val="151826"/>
                </a:solidFill>
                <a:latin typeface="Campton Light" panose="020B0004020102020203" pitchFamily="34" charset="0"/>
              </a:rPr>
              <a:t> 화면 출력</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공통코드 명</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공통코드 그룹</a:t>
            </a:r>
            <a:r>
              <a:rPr lang="en-US" altLang="ko-KR" sz="1400" dirty="0">
                <a:solidFill>
                  <a:srgbClr val="151826"/>
                </a:solidFill>
                <a:latin typeface="Campton Light" panose="020B0004020102020203" pitchFamily="34" charset="0"/>
              </a:rPr>
              <a:t>ID, </a:t>
            </a:r>
            <a:r>
              <a:rPr lang="ko-KR" altLang="en-US" sz="1400" dirty="0">
                <a:solidFill>
                  <a:srgbClr val="151826"/>
                </a:solidFill>
                <a:latin typeface="Campton Light" panose="020B0004020102020203" pitchFamily="34" charset="0"/>
              </a:rPr>
              <a:t>공통코드 그룹 명</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상위 공통코드 명 </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서브시스템 정보 출력</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grpSp>
        <p:nvGrpSpPr>
          <p:cNvPr id="10" name="그룹 9"/>
          <p:cNvGrpSpPr/>
          <p:nvPr/>
        </p:nvGrpSpPr>
        <p:grpSpPr>
          <a:xfrm>
            <a:off x="3037934" y="3716655"/>
            <a:ext cx="341194" cy="348916"/>
            <a:chOff x="5455736" y="7459833"/>
            <a:chExt cx="341194" cy="348916"/>
          </a:xfrm>
        </p:grpSpPr>
        <p:sp>
          <p:nvSpPr>
            <p:cNvPr id="11" name="타원 10"/>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2" name="TextBox 11"/>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13" name="그룹 12"/>
          <p:cNvGrpSpPr/>
          <p:nvPr/>
        </p:nvGrpSpPr>
        <p:grpSpPr>
          <a:xfrm>
            <a:off x="2888168" y="5768411"/>
            <a:ext cx="341194" cy="348916"/>
            <a:chOff x="5455736" y="7459833"/>
            <a:chExt cx="341194" cy="348916"/>
          </a:xfrm>
        </p:grpSpPr>
        <p:sp>
          <p:nvSpPr>
            <p:cNvPr id="14" name="타원 1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5" name="TextBox 14"/>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168866822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공통코드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공통코드 상세 조회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     조회 버튼</a:t>
            </a:r>
            <a:r>
              <a:rPr lang="en-US" altLang="ko-KR"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클릭 시 공통코드 상세 조회 팝업 출력</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공통코드 명</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그룹 </a:t>
            </a:r>
            <a:r>
              <a:rPr lang="en-US" altLang="ko-KR" sz="1400" dirty="0">
                <a:solidFill>
                  <a:srgbClr val="151826"/>
                </a:solidFill>
                <a:latin typeface="Campton Light" panose="020B0004020102020203" pitchFamily="34" charset="0"/>
              </a:rPr>
              <a:t>id, </a:t>
            </a:r>
            <a:r>
              <a:rPr lang="ko-KR" altLang="en-US" sz="1400" dirty="0">
                <a:solidFill>
                  <a:srgbClr val="151826"/>
                </a:solidFill>
                <a:latin typeface="Campton Light" panose="020B0004020102020203" pitchFamily="34" charset="0"/>
              </a:rPr>
              <a:t>그룹 명</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상위공통코드 명 </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서브시스템 정보 출력</a:t>
            </a:r>
          </a:p>
        </p:txBody>
      </p:sp>
      <p:pic>
        <p:nvPicPr>
          <p:cNvPr id="25" name="그림 24">
            <a:extLst>
              <a:ext uri="{FF2B5EF4-FFF2-40B4-BE49-F238E27FC236}">
                <a16:creationId xmlns="" xmlns:a16="http://schemas.microsoft.com/office/drawing/2014/main" id="{AF2AE2A6-8103-EC48-9B38-23C78716C81F}"/>
              </a:ext>
            </a:extLst>
          </p:cNvPr>
          <p:cNvPicPr>
            <a:picLocks noChangeAspect="1"/>
          </p:cNvPicPr>
          <p:nvPr/>
        </p:nvPicPr>
        <p:blipFill rotWithShape="1">
          <a:blip r:embed="rId2"/>
          <a:srcRect l="90441" t="35098" r="6994" b="59866"/>
          <a:stretch/>
        </p:blipFill>
        <p:spPr>
          <a:xfrm>
            <a:off x="13905773" y="2925269"/>
            <a:ext cx="448855" cy="469732"/>
          </a:xfrm>
          <a:prstGeom prst="rect">
            <a:avLst/>
          </a:prstGeom>
          <a:ln>
            <a:noFill/>
          </a:ln>
        </p:spPr>
      </p:pic>
      <p:grpSp>
        <p:nvGrpSpPr>
          <p:cNvPr id="3" name="그룹 2"/>
          <p:cNvGrpSpPr/>
          <p:nvPr/>
        </p:nvGrpSpPr>
        <p:grpSpPr>
          <a:xfrm>
            <a:off x="536656" y="2925269"/>
            <a:ext cx="12820980" cy="9364482"/>
            <a:chOff x="536656" y="2925269"/>
            <a:chExt cx="12820980" cy="9364482"/>
          </a:xfrm>
        </p:grpSpPr>
        <p:pic>
          <p:nvPicPr>
            <p:cNvPr id="16" name="그림 15"/>
            <p:cNvPicPr preferRelativeResize="0">
              <a:picLocks/>
            </p:cNvPicPr>
            <p:nvPr/>
          </p:nvPicPr>
          <p:blipFill rotWithShape="1">
            <a:blip r:embed="rId3"/>
            <a:srcRect l="563" r="504" b="618"/>
            <a:stretch/>
          </p:blipFill>
          <p:spPr>
            <a:xfrm>
              <a:off x="541636" y="2944151"/>
              <a:ext cx="12816000" cy="9345600"/>
            </a:xfrm>
            <a:prstGeom prst="rect">
              <a:avLst/>
            </a:prstGeom>
            <a:ln w="12700">
              <a:solidFill>
                <a:schemeClr val="tx1"/>
              </a:solidFill>
            </a:ln>
          </p:spPr>
        </p:pic>
        <p:sp>
          <p:nvSpPr>
            <p:cNvPr id="17" name="직사각형 16"/>
            <p:cNvSpPr/>
            <p:nvPr/>
          </p:nvSpPr>
          <p:spPr>
            <a:xfrm>
              <a:off x="536656" y="2925269"/>
              <a:ext cx="12817366"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pic>
        <p:nvPicPr>
          <p:cNvPr id="7" name="그림 6"/>
          <p:cNvPicPr>
            <a:picLocks noChangeAspect="1"/>
          </p:cNvPicPr>
          <p:nvPr/>
        </p:nvPicPr>
        <p:blipFill rotWithShape="1">
          <a:blip r:embed="rId4"/>
          <a:srcRect l="301" r="301" b="501"/>
          <a:stretch/>
        </p:blipFill>
        <p:spPr>
          <a:xfrm>
            <a:off x="3541738" y="6188425"/>
            <a:ext cx="6807201" cy="2833688"/>
          </a:xfrm>
          <a:prstGeom prst="roundRect">
            <a:avLst>
              <a:gd name="adj" fmla="val 2325"/>
            </a:avLst>
          </a:prstGeom>
        </p:spPr>
      </p:pic>
      <p:grpSp>
        <p:nvGrpSpPr>
          <p:cNvPr id="23" name="그룹 22"/>
          <p:cNvGrpSpPr/>
          <p:nvPr/>
        </p:nvGrpSpPr>
        <p:grpSpPr>
          <a:xfrm>
            <a:off x="3359175" y="6099733"/>
            <a:ext cx="341194" cy="348916"/>
            <a:chOff x="5455736" y="7459833"/>
            <a:chExt cx="341194" cy="348916"/>
          </a:xfrm>
        </p:grpSpPr>
        <p:sp>
          <p:nvSpPr>
            <p:cNvPr id="24" name="타원 2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6" name="TextBox 2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165671452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그림 28">
            <a:extLst>
              <a:ext uri="{FF2B5EF4-FFF2-40B4-BE49-F238E27FC236}">
                <a16:creationId xmlns="" xmlns:a16="http://schemas.microsoft.com/office/drawing/2014/main" id="{6C3B08C1-1F92-9D11-56E6-DD724A5B9636}"/>
              </a:ext>
            </a:extLst>
          </p:cNvPr>
          <p:cNvPicPr>
            <a:picLocks noChangeAspect="1"/>
          </p:cNvPicPr>
          <p:nvPr/>
        </p:nvPicPr>
        <p:blipFill rotWithShape="1">
          <a:blip r:embed="rId2"/>
          <a:srcRect t="-98" r="29884" b="1"/>
          <a:stretch/>
        </p:blipFill>
        <p:spPr>
          <a:xfrm>
            <a:off x="538480" y="3048000"/>
            <a:ext cx="12758748" cy="9360000"/>
          </a:xfrm>
          <a:prstGeom prst="rect">
            <a:avLst/>
          </a:prstGeom>
          <a:ln>
            <a:solidFill>
              <a:schemeClr val="tx1"/>
            </a:solidFill>
          </a:ln>
        </p:spPr>
      </p:pic>
      <p:sp>
        <p:nvSpPr>
          <p:cNvPr id="34" name="직사각형 33"/>
          <p:cNvSpPr/>
          <p:nvPr/>
        </p:nvSpPr>
        <p:spPr>
          <a:xfrm>
            <a:off x="523519" y="3048000"/>
            <a:ext cx="12788668"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 name="슬라이드 번호 개체 틀 1"/>
          <p:cNvSpPr>
            <a:spLocks noGrp="1"/>
          </p:cNvSpPr>
          <p:nvPr>
            <p:ph type="sldNum" sz="quarter" idx="2"/>
          </p:nvPr>
        </p:nvSpPr>
        <p:spPr/>
        <p:txBody>
          <a:bodyPr/>
          <a:lstStyle/>
          <a:p>
            <a:fld id="{8C6B96FD-4AFF-42BE-940E-365E288D41F3}" type="slidenum">
              <a:rPr lang="en-US" altLang="ko-KR" smtClean="0"/>
              <a:pPr/>
              <a:t>5</a:t>
            </a:fld>
            <a:endParaRPr lang="ko-KR" altLang="en-US" dirty="0"/>
          </a:p>
        </p:txBody>
      </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로그인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로그인 화면에서 비밀번호를 초기화 할 수 있는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64000" y="3240000"/>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비밀번호 초기화 버튼 클릭 시 비밀번호 초기화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err="1">
                <a:solidFill>
                  <a:srgbClr val="151826"/>
                </a:solidFill>
                <a:latin typeface="Campton Light" panose="020B0004020102020203" pitchFamily="34" charset="0"/>
              </a:rPr>
              <a:t>이메일</a:t>
            </a:r>
            <a:r>
              <a:rPr lang="ko-KR" altLang="en-US" sz="2250" dirty="0">
                <a:solidFill>
                  <a:srgbClr val="151826"/>
                </a:solidFill>
                <a:latin typeface="Campton Light" panose="020B0004020102020203" pitchFamily="34" charset="0"/>
              </a:rPr>
              <a:t> 입력 </a:t>
            </a:r>
            <a:r>
              <a:rPr lang="en-US" altLang="ko-KR" sz="2250" dirty="0">
                <a:solidFill>
                  <a:srgbClr val="151826"/>
                </a:solidFill>
                <a:latin typeface="Campton Light" panose="020B0004020102020203" pitchFamily="34" charset="0"/>
              </a:rPr>
              <a:t>input </a:t>
            </a:r>
          </a:p>
          <a:p>
            <a:pPr marL="457200" indent="-457200" hangingPunct="1">
              <a:buFont typeface="+mj-lt"/>
              <a:buAutoNum type="arabicPeriod"/>
            </a:pPr>
            <a:r>
              <a:rPr lang="ko-KR" altLang="en-US" sz="2250" dirty="0">
                <a:solidFill>
                  <a:srgbClr val="151826"/>
                </a:solidFill>
                <a:latin typeface="Campton Light" panose="020B0004020102020203" pitchFamily="34" charset="0"/>
              </a:rPr>
              <a:t>발송 버튼 클릭 시 일치하는 사용자 정보가 존재하지 않을 경우 </a:t>
            </a:r>
            <a:r>
              <a:rPr lang="en-US" altLang="ko-KR" sz="2250" dirty="0">
                <a:solidFill>
                  <a:srgbClr val="151826"/>
                </a:solidFill>
                <a:latin typeface="Campton Light" panose="020B0004020102020203" pitchFamily="34" charset="0"/>
              </a:rPr>
              <a:t>“e-mail</a:t>
            </a:r>
            <a:r>
              <a:rPr lang="ko-KR" altLang="en-US" sz="2250" dirty="0">
                <a:solidFill>
                  <a:srgbClr val="151826"/>
                </a:solidFill>
                <a:latin typeface="Campton Light" panose="020B0004020102020203" pitchFamily="34" charset="0"/>
              </a:rPr>
              <a:t>이 존재하지 않습니다</a:t>
            </a:r>
            <a:r>
              <a:rPr lang="en-US" altLang="ko-KR"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경고 문구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발송 버튼 클릭 시 메일 발송 완료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pic>
        <p:nvPicPr>
          <p:cNvPr id="30" name="그림 29">
            <a:extLst>
              <a:ext uri="{FF2B5EF4-FFF2-40B4-BE49-F238E27FC236}">
                <a16:creationId xmlns="" xmlns:a16="http://schemas.microsoft.com/office/drawing/2014/main" id="{A3D191B6-DCA8-3A60-04D6-D8F30E5F232F}"/>
              </a:ext>
            </a:extLst>
          </p:cNvPr>
          <p:cNvPicPr>
            <a:picLocks noChangeAspect="1"/>
          </p:cNvPicPr>
          <p:nvPr/>
        </p:nvPicPr>
        <p:blipFill>
          <a:blip r:embed="rId3"/>
          <a:stretch>
            <a:fillRect/>
          </a:stretch>
        </p:blipFill>
        <p:spPr>
          <a:xfrm>
            <a:off x="4241354" y="6060777"/>
            <a:ext cx="5352999" cy="3334446"/>
          </a:xfrm>
          <a:prstGeom prst="rect">
            <a:avLst/>
          </a:prstGeom>
          <a:ln>
            <a:noFill/>
          </a:ln>
        </p:spPr>
      </p:pic>
      <p:grpSp>
        <p:nvGrpSpPr>
          <p:cNvPr id="16" name="그룹 15">
            <a:extLst>
              <a:ext uri="{FF2B5EF4-FFF2-40B4-BE49-F238E27FC236}">
                <a16:creationId xmlns="" xmlns:a16="http://schemas.microsoft.com/office/drawing/2014/main" id="{C9621864-A399-FC6A-3BF2-92583CE8FA79}"/>
              </a:ext>
            </a:extLst>
          </p:cNvPr>
          <p:cNvGrpSpPr/>
          <p:nvPr/>
        </p:nvGrpSpPr>
        <p:grpSpPr>
          <a:xfrm>
            <a:off x="4057439" y="5950281"/>
            <a:ext cx="323740" cy="348808"/>
            <a:chOff x="5455736" y="7386482"/>
            <a:chExt cx="341194" cy="503333"/>
          </a:xfrm>
        </p:grpSpPr>
        <p:sp>
          <p:nvSpPr>
            <p:cNvPr id="17" name="타원 16">
              <a:extLst>
                <a:ext uri="{FF2B5EF4-FFF2-40B4-BE49-F238E27FC236}">
                  <a16:creationId xmlns="" xmlns:a16="http://schemas.microsoft.com/office/drawing/2014/main" id="{534D56A6-08E1-5B1D-59E7-E8A815EA0981}"/>
                </a:ext>
              </a:extLst>
            </p:cNvPr>
            <p:cNvSpPr/>
            <p:nvPr/>
          </p:nvSpPr>
          <p:spPr>
            <a:xfrm>
              <a:off x="5455736" y="7386482"/>
              <a:ext cx="341194" cy="503333"/>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8" name="TextBox 17">
              <a:extLst>
                <a:ext uri="{FF2B5EF4-FFF2-40B4-BE49-F238E27FC236}">
                  <a16:creationId xmlns="" xmlns:a16="http://schemas.microsoft.com/office/drawing/2014/main" id="{4E16F848-03D7-E2C8-B2B9-DF918A39ACD7}"/>
                </a:ext>
              </a:extLst>
            </p:cNvPr>
            <p:cNvSpPr txBox="1"/>
            <p:nvPr/>
          </p:nvSpPr>
          <p:spPr>
            <a:xfrm>
              <a:off x="5498780" y="7459181"/>
              <a:ext cx="238211" cy="3579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19" name="그룹 18">
            <a:extLst>
              <a:ext uri="{FF2B5EF4-FFF2-40B4-BE49-F238E27FC236}">
                <a16:creationId xmlns="" xmlns:a16="http://schemas.microsoft.com/office/drawing/2014/main" id="{C9621864-A399-FC6A-3BF2-92583CE8FA79}"/>
              </a:ext>
            </a:extLst>
          </p:cNvPr>
          <p:cNvGrpSpPr/>
          <p:nvPr/>
        </p:nvGrpSpPr>
        <p:grpSpPr>
          <a:xfrm>
            <a:off x="4244404" y="7738421"/>
            <a:ext cx="326792" cy="298426"/>
            <a:chOff x="5455736" y="7386482"/>
            <a:chExt cx="341194" cy="503333"/>
          </a:xfrm>
        </p:grpSpPr>
        <p:sp>
          <p:nvSpPr>
            <p:cNvPr id="20" name="타원 19">
              <a:extLst>
                <a:ext uri="{FF2B5EF4-FFF2-40B4-BE49-F238E27FC236}">
                  <a16:creationId xmlns="" xmlns:a16="http://schemas.microsoft.com/office/drawing/2014/main" id="{534D56A6-08E1-5B1D-59E7-E8A815EA0981}"/>
                </a:ext>
              </a:extLst>
            </p:cNvPr>
            <p:cNvSpPr/>
            <p:nvPr/>
          </p:nvSpPr>
          <p:spPr>
            <a:xfrm>
              <a:off x="5455736" y="7386482"/>
              <a:ext cx="341194" cy="503333"/>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1" name="TextBox 20">
              <a:extLst>
                <a:ext uri="{FF2B5EF4-FFF2-40B4-BE49-F238E27FC236}">
                  <a16:creationId xmlns="" xmlns:a16="http://schemas.microsoft.com/office/drawing/2014/main" id="{4E16F848-03D7-E2C8-B2B9-DF918A39ACD7}"/>
                </a:ext>
              </a:extLst>
            </p:cNvPr>
            <p:cNvSpPr txBox="1"/>
            <p:nvPr/>
          </p:nvSpPr>
          <p:spPr>
            <a:xfrm>
              <a:off x="5498780" y="7459181"/>
              <a:ext cx="238211" cy="3579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5" name="그룹 24">
            <a:extLst>
              <a:ext uri="{FF2B5EF4-FFF2-40B4-BE49-F238E27FC236}">
                <a16:creationId xmlns="" xmlns:a16="http://schemas.microsoft.com/office/drawing/2014/main" id="{C9621864-A399-FC6A-3BF2-92583CE8FA79}"/>
              </a:ext>
            </a:extLst>
          </p:cNvPr>
          <p:cNvGrpSpPr/>
          <p:nvPr/>
        </p:nvGrpSpPr>
        <p:grpSpPr>
          <a:xfrm>
            <a:off x="4244404" y="8275745"/>
            <a:ext cx="323740" cy="323210"/>
            <a:chOff x="5455737" y="7386480"/>
            <a:chExt cx="341194" cy="503333"/>
          </a:xfrm>
        </p:grpSpPr>
        <p:sp>
          <p:nvSpPr>
            <p:cNvPr id="26" name="타원 25">
              <a:extLst>
                <a:ext uri="{FF2B5EF4-FFF2-40B4-BE49-F238E27FC236}">
                  <a16:creationId xmlns="" xmlns:a16="http://schemas.microsoft.com/office/drawing/2014/main" id="{534D56A6-08E1-5B1D-59E7-E8A815EA0981}"/>
                </a:ext>
              </a:extLst>
            </p:cNvPr>
            <p:cNvSpPr/>
            <p:nvPr/>
          </p:nvSpPr>
          <p:spPr>
            <a:xfrm>
              <a:off x="5455737" y="7386480"/>
              <a:ext cx="341194" cy="503333"/>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7" name="TextBox 26">
              <a:extLst>
                <a:ext uri="{FF2B5EF4-FFF2-40B4-BE49-F238E27FC236}">
                  <a16:creationId xmlns="" xmlns:a16="http://schemas.microsoft.com/office/drawing/2014/main" id="{4E16F848-03D7-E2C8-B2B9-DF918A39ACD7}"/>
                </a:ext>
              </a:extLst>
            </p:cNvPr>
            <p:cNvSpPr txBox="1"/>
            <p:nvPr/>
          </p:nvSpPr>
          <p:spPr>
            <a:xfrm>
              <a:off x="5498780" y="7459181"/>
              <a:ext cx="238211" cy="3579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pic>
        <p:nvPicPr>
          <p:cNvPr id="35" name="그림 34">
            <a:extLst>
              <a:ext uri="{FF2B5EF4-FFF2-40B4-BE49-F238E27FC236}">
                <a16:creationId xmlns="" xmlns:a16="http://schemas.microsoft.com/office/drawing/2014/main" id="{88D429E1-7749-4AF3-4CD8-9E586906E760}"/>
              </a:ext>
            </a:extLst>
          </p:cNvPr>
          <p:cNvPicPr>
            <a:picLocks noChangeAspect="1"/>
          </p:cNvPicPr>
          <p:nvPr/>
        </p:nvPicPr>
        <p:blipFill>
          <a:blip r:embed="rId4"/>
          <a:stretch>
            <a:fillRect/>
          </a:stretch>
        </p:blipFill>
        <p:spPr>
          <a:xfrm>
            <a:off x="11927677" y="9294181"/>
            <a:ext cx="5339756" cy="3283200"/>
          </a:xfrm>
          <a:prstGeom prst="rect">
            <a:avLst/>
          </a:prstGeom>
          <a:ln>
            <a:solidFill>
              <a:schemeClr val="tx1"/>
            </a:solidFill>
          </a:ln>
        </p:spPr>
      </p:pic>
      <p:sp>
        <p:nvSpPr>
          <p:cNvPr id="36" name="아래쪽 화살표 32">
            <a:extLst>
              <a:ext uri="{FF2B5EF4-FFF2-40B4-BE49-F238E27FC236}">
                <a16:creationId xmlns="" xmlns:a16="http://schemas.microsoft.com/office/drawing/2014/main" id="{65226FAD-6608-25B4-AE49-C8D8DB6E1D6F}"/>
              </a:ext>
            </a:extLst>
          </p:cNvPr>
          <p:cNvSpPr/>
          <p:nvPr/>
        </p:nvSpPr>
        <p:spPr>
          <a:xfrm rot="17026138">
            <a:off x="10310694" y="8941974"/>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nvGrpSpPr>
          <p:cNvPr id="37" name="그룹 36">
            <a:extLst>
              <a:ext uri="{FF2B5EF4-FFF2-40B4-BE49-F238E27FC236}">
                <a16:creationId xmlns="" xmlns:a16="http://schemas.microsoft.com/office/drawing/2014/main" id="{C9621864-A399-FC6A-3BF2-92583CE8FA79}"/>
              </a:ext>
            </a:extLst>
          </p:cNvPr>
          <p:cNvGrpSpPr/>
          <p:nvPr/>
        </p:nvGrpSpPr>
        <p:grpSpPr>
          <a:xfrm>
            <a:off x="7767398" y="8551655"/>
            <a:ext cx="323740" cy="348804"/>
            <a:chOff x="5455737" y="7386480"/>
            <a:chExt cx="341194" cy="503333"/>
          </a:xfrm>
        </p:grpSpPr>
        <p:sp>
          <p:nvSpPr>
            <p:cNvPr id="38" name="타원 37">
              <a:extLst>
                <a:ext uri="{FF2B5EF4-FFF2-40B4-BE49-F238E27FC236}">
                  <a16:creationId xmlns="" xmlns:a16="http://schemas.microsoft.com/office/drawing/2014/main" id="{534D56A6-08E1-5B1D-59E7-E8A815EA0981}"/>
                </a:ext>
              </a:extLst>
            </p:cNvPr>
            <p:cNvSpPr/>
            <p:nvPr/>
          </p:nvSpPr>
          <p:spPr>
            <a:xfrm>
              <a:off x="5455737" y="7386480"/>
              <a:ext cx="341194" cy="503333"/>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16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2" name="TextBox 41">
              <a:extLst>
                <a:ext uri="{FF2B5EF4-FFF2-40B4-BE49-F238E27FC236}">
                  <a16:creationId xmlns="" xmlns:a16="http://schemas.microsoft.com/office/drawing/2014/main" id="{4E16F848-03D7-E2C8-B2B9-DF918A39ACD7}"/>
                </a:ext>
              </a:extLst>
            </p:cNvPr>
            <p:cNvSpPr txBox="1"/>
            <p:nvPr/>
          </p:nvSpPr>
          <p:spPr>
            <a:xfrm>
              <a:off x="5498780" y="7459181"/>
              <a:ext cx="238211" cy="3579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1964929055"/>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그룹 39"/>
          <p:cNvGrpSpPr/>
          <p:nvPr/>
        </p:nvGrpSpPr>
        <p:grpSpPr>
          <a:xfrm>
            <a:off x="536656" y="2925269"/>
            <a:ext cx="12820980" cy="9364482"/>
            <a:chOff x="536656" y="2925269"/>
            <a:chExt cx="12820980" cy="9364482"/>
          </a:xfrm>
        </p:grpSpPr>
        <p:pic>
          <p:nvPicPr>
            <p:cNvPr id="41" name="그림 40"/>
            <p:cNvPicPr preferRelativeResize="0">
              <a:picLocks/>
            </p:cNvPicPr>
            <p:nvPr/>
          </p:nvPicPr>
          <p:blipFill rotWithShape="1">
            <a:blip r:embed="rId2"/>
            <a:srcRect l="563" r="504" b="618"/>
            <a:stretch/>
          </p:blipFill>
          <p:spPr>
            <a:xfrm>
              <a:off x="541636" y="2944151"/>
              <a:ext cx="12816000" cy="9345600"/>
            </a:xfrm>
            <a:prstGeom prst="rect">
              <a:avLst/>
            </a:prstGeom>
            <a:ln w="12700">
              <a:solidFill>
                <a:schemeClr val="tx1"/>
              </a:solidFill>
            </a:ln>
          </p:spPr>
        </p:pic>
        <p:sp>
          <p:nvSpPr>
            <p:cNvPr id="42" name="직사각형 41"/>
            <p:cNvSpPr/>
            <p:nvPr/>
          </p:nvSpPr>
          <p:spPr>
            <a:xfrm>
              <a:off x="536656" y="2925269"/>
              <a:ext cx="12817366"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공통코드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공통코드 등록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등록 버튼 클릭 시 공통코드 등록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공통코드 명 입력 </a:t>
            </a:r>
            <a:r>
              <a:rPr lang="en-US" altLang="ko-KR" sz="2250" dirty="0">
                <a:solidFill>
                  <a:srgbClr val="151826"/>
                </a:solidFill>
                <a:latin typeface="Campton Light" panose="020B0004020102020203" pitchFamily="34" charset="0"/>
              </a:rPr>
              <a:t>input</a:t>
            </a:r>
          </a:p>
          <a:p>
            <a:pPr marL="457200" indent="-457200" hangingPunct="1">
              <a:buFont typeface="+mj-lt"/>
              <a:buAutoNum type="arabicPeriod"/>
            </a:pPr>
            <a:r>
              <a:rPr lang="ko-KR" altLang="en-US" sz="2250" dirty="0">
                <a:solidFill>
                  <a:srgbClr val="151826"/>
                </a:solidFill>
                <a:latin typeface="Campton Light" panose="020B0004020102020203" pitchFamily="34" charset="0"/>
              </a:rPr>
              <a:t>그룹 명 선택 </a:t>
            </a:r>
            <a:r>
              <a:rPr lang="en-US" altLang="ko-KR" sz="2250" dirty="0">
                <a:solidFill>
                  <a:srgbClr val="151826"/>
                </a:solidFill>
                <a:latin typeface="Campton Light" panose="020B0004020102020203" pitchFamily="34" charset="0"/>
              </a:rPr>
              <a:t>select </a:t>
            </a:r>
            <a:r>
              <a:rPr lang="ko-KR" altLang="en-US" sz="2250" dirty="0">
                <a:solidFill>
                  <a:srgbClr val="151826"/>
                </a:solidFill>
                <a:latin typeface="Campton Light" panose="020B0004020102020203" pitchFamily="34" charset="0"/>
              </a:rPr>
              <a:t>박스</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공통코드 그룹 명 데이터 출력</a:t>
            </a:r>
          </a:p>
          <a:p>
            <a:pPr marL="457200" indent="-457200" hangingPunct="1">
              <a:buFont typeface="+mj-lt"/>
              <a:buAutoNum type="arabicPeriod"/>
            </a:pPr>
            <a:r>
              <a:rPr lang="ko-KR" altLang="en-US" sz="2250" dirty="0">
                <a:solidFill>
                  <a:srgbClr val="151826"/>
                </a:solidFill>
                <a:latin typeface="Campton Light" panose="020B0004020102020203" pitchFamily="34" charset="0"/>
              </a:rPr>
              <a:t>상위</a:t>
            </a:r>
            <a:r>
              <a:rPr lang="en-US" altLang="ko-KR"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공통 코드 명 선택 </a:t>
            </a:r>
            <a:r>
              <a:rPr lang="en-US" altLang="ko-KR" sz="2250" dirty="0">
                <a:solidFill>
                  <a:srgbClr val="151826"/>
                </a:solidFill>
                <a:latin typeface="Campton Light" panose="020B0004020102020203" pitchFamily="34" charset="0"/>
              </a:rPr>
              <a:t>select </a:t>
            </a:r>
            <a:r>
              <a:rPr lang="ko-KR" altLang="en-US" sz="2250" dirty="0">
                <a:solidFill>
                  <a:srgbClr val="151826"/>
                </a:solidFill>
                <a:latin typeface="Campton Light" panose="020B0004020102020203" pitchFamily="34" charset="0"/>
              </a:rPr>
              <a:t>박스 </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공통코드 명 데이터 출력</a:t>
            </a:r>
          </a:p>
          <a:p>
            <a:pPr marL="457200" indent="-457200" hangingPunct="1">
              <a:buFont typeface="+mj-lt"/>
              <a:buAutoNum type="arabicPeriod"/>
            </a:pPr>
            <a:r>
              <a:rPr lang="ko-KR" altLang="en-US" sz="2250" dirty="0">
                <a:solidFill>
                  <a:srgbClr val="151826"/>
                </a:solidFill>
                <a:latin typeface="Campton Light" panose="020B0004020102020203" pitchFamily="34" charset="0"/>
              </a:rPr>
              <a:t>등록 버튼 클릭 시 등록 완료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pic>
        <p:nvPicPr>
          <p:cNvPr id="58" name="그림 57"/>
          <p:cNvPicPr>
            <a:picLocks noChangeAspect="1"/>
          </p:cNvPicPr>
          <p:nvPr/>
        </p:nvPicPr>
        <p:blipFill rotWithShape="1">
          <a:blip r:embed="rId3"/>
          <a:srcRect t="608"/>
          <a:stretch/>
        </p:blipFill>
        <p:spPr>
          <a:xfrm>
            <a:off x="3510722" y="6311993"/>
            <a:ext cx="6820852" cy="2584858"/>
          </a:xfrm>
          <a:prstGeom prst="rect">
            <a:avLst/>
          </a:prstGeom>
        </p:spPr>
      </p:pic>
      <p:sp>
        <p:nvSpPr>
          <p:cNvPr id="60" name="아래쪽 화살표 32">
            <a:extLst>
              <a:ext uri="{FF2B5EF4-FFF2-40B4-BE49-F238E27FC236}">
                <a16:creationId xmlns="" xmlns:a16="http://schemas.microsoft.com/office/drawing/2014/main" id="{A081DC73-0265-2AAC-BC71-E4FB4D3C1AE4}"/>
              </a:ext>
            </a:extLst>
          </p:cNvPr>
          <p:cNvSpPr/>
          <p:nvPr/>
        </p:nvSpPr>
        <p:spPr>
          <a:xfrm rot="18558422">
            <a:off x="10650758" y="8818192"/>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61" name="그림 60">
            <a:extLst>
              <a:ext uri="{FF2B5EF4-FFF2-40B4-BE49-F238E27FC236}">
                <a16:creationId xmlns="" xmlns:a16="http://schemas.microsoft.com/office/drawing/2014/main" id="{C232FE8A-7799-79B3-60CD-F895EAA49036}"/>
              </a:ext>
            </a:extLst>
          </p:cNvPr>
          <p:cNvPicPr>
            <a:picLocks noChangeAspect="1"/>
          </p:cNvPicPr>
          <p:nvPr/>
        </p:nvPicPr>
        <p:blipFill>
          <a:blip r:embed="rId4"/>
          <a:stretch>
            <a:fillRect/>
          </a:stretch>
        </p:blipFill>
        <p:spPr>
          <a:xfrm>
            <a:off x="11967949" y="9558477"/>
            <a:ext cx="4778880" cy="3283200"/>
          </a:xfrm>
          <a:prstGeom prst="rect">
            <a:avLst/>
          </a:prstGeom>
          <a:ln>
            <a:solidFill>
              <a:schemeClr val="tx1"/>
            </a:solidFill>
          </a:ln>
        </p:spPr>
      </p:pic>
      <p:grpSp>
        <p:nvGrpSpPr>
          <p:cNvPr id="26" name="그룹 25"/>
          <p:cNvGrpSpPr/>
          <p:nvPr/>
        </p:nvGrpSpPr>
        <p:grpSpPr>
          <a:xfrm>
            <a:off x="3340125" y="6175933"/>
            <a:ext cx="341194" cy="348916"/>
            <a:chOff x="5455736" y="7459833"/>
            <a:chExt cx="341194" cy="348916"/>
          </a:xfrm>
        </p:grpSpPr>
        <p:sp>
          <p:nvSpPr>
            <p:cNvPr id="27" name="타원 26"/>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8" name="TextBox 27"/>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9" name="그룹 28"/>
          <p:cNvGrpSpPr/>
          <p:nvPr/>
        </p:nvGrpSpPr>
        <p:grpSpPr>
          <a:xfrm>
            <a:off x="4898827" y="7001369"/>
            <a:ext cx="341194" cy="348916"/>
            <a:chOff x="5455736" y="7459833"/>
            <a:chExt cx="341194" cy="348916"/>
          </a:xfrm>
        </p:grpSpPr>
        <p:sp>
          <p:nvSpPr>
            <p:cNvPr id="30" name="타원 2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1" name="TextBox 30"/>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2" name="그룹 31"/>
          <p:cNvGrpSpPr/>
          <p:nvPr/>
        </p:nvGrpSpPr>
        <p:grpSpPr>
          <a:xfrm>
            <a:off x="4888289" y="7432899"/>
            <a:ext cx="341194" cy="348916"/>
            <a:chOff x="5455736" y="7459833"/>
            <a:chExt cx="341194" cy="348916"/>
          </a:xfrm>
        </p:grpSpPr>
        <p:sp>
          <p:nvSpPr>
            <p:cNvPr id="33" name="타원 32"/>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4" name="TextBox 33"/>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5" name="그룹 34"/>
          <p:cNvGrpSpPr/>
          <p:nvPr/>
        </p:nvGrpSpPr>
        <p:grpSpPr>
          <a:xfrm>
            <a:off x="4898827" y="7859869"/>
            <a:ext cx="341194" cy="348916"/>
            <a:chOff x="5455736" y="7459833"/>
            <a:chExt cx="341194" cy="348916"/>
          </a:xfrm>
        </p:grpSpPr>
        <p:sp>
          <p:nvSpPr>
            <p:cNvPr id="43" name="타원 42"/>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4" name="TextBox 43"/>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5" name="그룹 44"/>
          <p:cNvGrpSpPr/>
          <p:nvPr/>
        </p:nvGrpSpPr>
        <p:grpSpPr>
          <a:xfrm>
            <a:off x="9307780" y="8225286"/>
            <a:ext cx="341194" cy="348916"/>
            <a:chOff x="5455736" y="7459833"/>
            <a:chExt cx="341194" cy="348916"/>
          </a:xfrm>
        </p:grpSpPr>
        <p:sp>
          <p:nvSpPr>
            <p:cNvPr id="52" name="타원 5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3" name="TextBox 52"/>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5</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596490062"/>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p:cNvGrpSpPr/>
          <p:nvPr/>
        </p:nvGrpSpPr>
        <p:grpSpPr>
          <a:xfrm>
            <a:off x="536656" y="2925269"/>
            <a:ext cx="12820980" cy="9364482"/>
            <a:chOff x="536656" y="2925269"/>
            <a:chExt cx="12820980" cy="9364482"/>
          </a:xfrm>
        </p:grpSpPr>
        <p:pic>
          <p:nvPicPr>
            <p:cNvPr id="28" name="그림 27"/>
            <p:cNvPicPr preferRelativeResize="0">
              <a:picLocks/>
            </p:cNvPicPr>
            <p:nvPr/>
          </p:nvPicPr>
          <p:blipFill rotWithShape="1">
            <a:blip r:embed="rId2"/>
            <a:srcRect l="563" r="504" b="618"/>
            <a:stretch/>
          </p:blipFill>
          <p:spPr>
            <a:xfrm>
              <a:off x="541636" y="2944151"/>
              <a:ext cx="12816000" cy="9345600"/>
            </a:xfrm>
            <a:prstGeom prst="rect">
              <a:avLst/>
            </a:prstGeom>
            <a:ln w="12700">
              <a:solidFill>
                <a:schemeClr val="tx1"/>
              </a:solidFill>
            </a:ln>
          </p:spPr>
        </p:pic>
        <p:sp>
          <p:nvSpPr>
            <p:cNvPr id="29" name="직사각형 28"/>
            <p:cNvSpPr/>
            <p:nvPr/>
          </p:nvSpPr>
          <p:spPr>
            <a:xfrm>
              <a:off x="536656" y="2925269"/>
              <a:ext cx="12817366"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공통코드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공통코드 수정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      수정 버튼</a:t>
            </a:r>
            <a:r>
              <a:rPr lang="en-US" altLang="ko-KR"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클릭 시 공통코드 수정</a:t>
            </a:r>
            <a:r>
              <a:rPr lang="en-US" altLang="ko-KR"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공통코드 명 입력 </a:t>
            </a:r>
            <a:r>
              <a:rPr lang="en-US" altLang="ko-KR" sz="2250" dirty="0">
                <a:solidFill>
                  <a:srgbClr val="151826"/>
                </a:solidFill>
                <a:latin typeface="Campton Light" panose="020B0004020102020203" pitchFamily="34" charset="0"/>
              </a:rPr>
              <a:t>input</a:t>
            </a:r>
          </a:p>
          <a:p>
            <a:pPr marL="457200" indent="-457200" hangingPunct="1">
              <a:buFont typeface="+mj-lt"/>
              <a:buAutoNum type="arabicPeriod"/>
            </a:pPr>
            <a:r>
              <a:rPr lang="ko-KR" altLang="en-US" sz="2250" dirty="0">
                <a:solidFill>
                  <a:srgbClr val="151826"/>
                </a:solidFill>
                <a:latin typeface="Campton Light" panose="020B0004020102020203" pitchFamily="34" charset="0"/>
              </a:rPr>
              <a:t>그룹 명 선택 </a:t>
            </a:r>
            <a:r>
              <a:rPr lang="en-US" altLang="ko-KR" sz="2250" dirty="0">
                <a:solidFill>
                  <a:srgbClr val="151826"/>
                </a:solidFill>
                <a:latin typeface="Campton Light" panose="020B0004020102020203" pitchFamily="34" charset="0"/>
              </a:rPr>
              <a:t>select </a:t>
            </a:r>
            <a:r>
              <a:rPr lang="ko-KR" altLang="en-US" sz="2250" dirty="0">
                <a:solidFill>
                  <a:srgbClr val="151826"/>
                </a:solidFill>
                <a:latin typeface="Campton Light" panose="020B0004020102020203" pitchFamily="34" charset="0"/>
              </a:rPr>
              <a:t>박스</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공통코드 그룹 명 데이터 출력</a:t>
            </a:r>
          </a:p>
          <a:p>
            <a:pPr marL="457200" indent="-457200" hangingPunct="1">
              <a:buFont typeface="+mj-lt"/>
              <a:buAutoNum type="arabicPeriod"/>
            </a:pPr>
            <a:r>
              <a:rPr lang="ko-KR" altLang="en-US" sz="2250" dirty="0">
                <a:solidFill>
                  <a:srgbClr val="151826"/>
                </a:solidFill>
                <a:latin typeface="Campton Light" panose="020B0004020102020203" pitchFamily="34" charset="0"/>
              </a:rPr>
              <a:t>상위</a:t>
            </a:r>
            <a:r>
              <a:rPr lang="en-US" altLang="ko-KR"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공통 코드 명 선택 </a:t>
            </a:r>
            <a:r>
              <a:rPr lang="en-US" altLang="ko-KR" sz="2250" dirty="0">
                <a:solidFill>
                  <a:srgbClr val="151826"/>
                </a:solidFill>
                <a:latin typeface="Campton Light" panose="020B0004020102020203" pitchFamily="34" charset="0"/>
              </a:rPr>
              <a:t>select </a:t>
            </a:r>
            <a:r>
              <a:rPr lang="ko-KR" altLang="en-US" sz="2250" dirty="0">
                <a:solidFill>
                  <a:srgbClr val="151826"/>
                </a:solidFill>
                <a:latin typeface="Campton Light" panose="020B0004020102020203" pitchFamily="34" charset="0"/>
              </a:rPr>
              <a:t>박스 </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공통코드 명 데이터 출력</a:t>
            </a:r>
          </a:p>
          <a:p>
            <a:pPr marL="457200" indent="-457200" hangingPunct="1">
              <a:buFont typeface="+mj-lt"/>
              <a:buAutoNum type="arabicPeriod"/>
            </a:pPr>
            <a:r>
              <a:rPr lang="ko-KR" altLang="en-US" sz="2250" dirty="0">
                <a:solidFill>
                  <a:srgbClr val="151826"/>
                </a:solidFill>
                <a:latin typeface="Campton Light" panose="020B0004020102020203" pitchFamily="34" charset="0"/>
              </a:rPr>
              <a:t>수정 버튼 클릭 시 수정 완료 팝업 출력</a:t>
            </a:r>
            <a:endParaRPr lang="en-US" altLang="ko-KR" sz="2250" dirty="0">
              <a:solidFill>
                <a:srgbClr val="151826"/>
              </a:solidFill>
              <a:latin typeface="Campton Light" panose="020B0004020102020203" pitchFamily="34" charset="0"/>
            </a:endParaRPr>
          </a:p>
          <a:p>
            <a:pPr hangingPunct="1"/>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pic>
        <p:nvPicPr>
          <p:cNvPr id="32" name="그림 31"/>
          <p:cNvPicPr>
            <a:picLocks noChangeAspect="1"/>
          </p:cNvPicPr>
          <p:nvPr/>
        </p:nvPicPr>
        <p:blipFill rotWithShape="1">
          <a:blip r:embed="rId3"/>
          <a:srcRect l="20123" t="33555" r="19933" b="33404"/>
          <a:stretch/>
        </p:blipFill>
        <p:spPr>
          <a:xfrm>
            <a:off x="3556401" y="6288035"/>
            <a:ext cx="6712560" cy="2685025"/>
          </a:xfrm>
          <a:prstGeom prst="rect">
            <a:avLst/>
          </a:prstGeom>
          <a:ln w="12700">
            <a:noFill/>
          </a:ln>
        </p:spPr>
      </p:pic>
      <p:pic>
        <p:nvPicPr>
          <p:cNvPr id="33" name="그림 32">
            <a:extLst>
              <a:ext uri="{FF2B5EF4-FFF2-40B4-BE49-F238E27FC236}">
                <a16:creationId xmlns="" xmlns:a16="http://schemas.microsoft.com/office/drawing/2014/main" id="{AF2AE2A6-8103-EC48-9B38-23C78716C81F}"/>
              </a:ext>
            </a:extLst>
          </p:cNvPr>
          <p:cNvPicPr>
            <a:picLocks noChangeAspect="1"/>
          </p:cNvPicPr>
          <p:nvPr/>
        </p:nvPicPr>
        <p:blipFill rotWithShape="1">
          <a:blip r:embed="rId4"/>
          <a:srcRect l="92988" t="35098" r="4626" b="59866"/>
          <a:stretch/>
        </p:blipFill>
        <p:spPr>
          <a:xfrm>
            <a:off x="13986933" y="2928200"/>
            <a:ext cx="438573" cy="493395"/>
          </a:xfrm>
          <a:prstGeom prst="rect">
            <a:avLst/>
          </a:prstGeom>
          <a:ln>
            <a:noFill/>
          </a:ln>
        </p:spPr>
      </p:pic>
      <p:pic>
        <p:nvPicPr>
          <p:cNvPr id="34" name="그림 33">
            <a:extLst>
              <a:ext uri="{FF2B5EF4-FFF2-40B4-BE49-F238E27FC236}">
                <a16:creationId xmlns="" xmlns:a16="http://schemas.microsoft.com/office/drawing/2014/main" id="{00F1D987-474D-BC51-5307-9121102FEAA4}"/>
              </a:ext>
            </a:extLst>
          </p:cNvPr>
          <p:cNvPicPr>
            <a:picLocks noChangeAspect="1"/>
          </p:cNvPicPr>
          <p:nvPr/>
        </p:nvPicPr>
        <p:blipFill>
          <a:blip r:embed="rId5"/>
          <a:stretch>
            <a:fillRect/>
          </a:stretch>
        </p:blipFill>
        <p:spPr>
          <a:xfrm>
            <a:off x="12147293" y="9515895"/>
            <a:ext cx="4844269" cy="3283200"/>
          </a:xfrm>
          <a:prstGeom prst="rect">
            <a:avLst/>
          </a:prstGeom>
          <a:ln>
            <a:solidFill>
              <a:schemeClr val="tx1"/>
            </a:solidFill>
          </a:ln>
        </p:spPr>
      </p:pic>
      <p:sp>
        <p:nvSpPr>
          <p:cNvPr id="35" name="아래쪽 화살표 32">
            <a:extLst>
              <a:ext uri="{FF2B5EF4-FFF2-40B4-BE49-F238E27FC236}">
                <a16:creationId xmlns="" xmlns:a16="http://schemas.microsoft.com/office/drawing/2014/main" id="{ECB0DF76-698C-5DA9-5DD7-0400E12EECB1}"/>
              </a:ext>
            </a:extLst>
          </p:cNvPr>
          <p:cNvSpPr/>
          <p:nvPr/>
        </p:nvSpPr>
        <p:spPr>
          <a:xfrm rot="18229618">
            <a:off x="10955088" y="9192496"/>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nvGrpSpPr>
          <p:cNvPr id="37" name="그룹 36"/>
          <p:cNvGrpSpPr/>
          <p:nvPr/>
        </p:nvGrpSpPr>
        <p:grpSpPr>
          <a:xfrm>
            <a:off x="3438310" y="6148828"/>
            <a:ext cx="341194" cy="348916"/>
            <a:chOff x="5455736" y="7459833"/>
            <a:chExt cx="341194" cy="348916"/>
          </a:xfrm>
        </p:grpSpPr>
        <p:sp>
          <p:nvSpPr>
            <p:cNvPr id="38" name="타원 37"/>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9" name="TextBox 38"/>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0" name="그룹 39"/>
          <p:cNvGrpSpPr/>
          <p:nvPr/>
        </p:nvGrpSpPr>
        <p:grpSpPr>
          <a:xfrm>
            <a:off x="4942163" y="6974242"/>
            <a:ext cx="341194" cy="348916"/>
            <a:chOff x="5455736" y="7459833"/>
            <a:chExt cx="341194" cy="348916"/>
          </a:xfrm>
        </p:grpSpPr>
        <p:sp>
          <p:nvSpPr>
            <p:cNvPr id="41" name="타원 40"/>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2" name="TextBox 41"/>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3" name="그룹 42"/>
          <p:cNvGrpSpPr/>
          <p:nvPr/>
        </p:nvGrpSpPr>
        <p:grpSpPr>
          <a:xfrm>
            <a:off x="4942163" y="7432899"/>
            <a:ext cx="341194" cy="348916"/>
            <a:chOff x="5455736" y="7459833"/>
            <a:chExt cx="341194" cy="348916"/>
          </a:xfrm>
        </p:grpSpPr>
        <p:sp>
          <p:nvSpPr>
            <p:cNvPr id="44" name="타원 4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5" name="TextBox 44"/>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6" name="그룹 45"/>
          <p:cNvGrpSpPr/>
          <p:nvPr/>
        </p:nvGrpSpPr>
        <p:grpSpPr>
          <a:xfrm>
            <a:off x="4942163" y="7886242"/>
            <a:ext cx="341194" cy="348916"/>
            <a:chOff x="5455736" y="7459833"/>
            <a:chExt cx="341194" cy="348916"/>
          </a:xfrm>
        </p:grpSpPr>
        <p:sp>
          <p:nvSpPr>
            <p:cNvPr id="47" name="타원 46"/>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8" name="TextBox 47"/>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49" name="그룹 48"/>
          <p:cNvGrpSpPr/>
          <p:nvPr/>
        </p:nvGrpSpPr>
        <p:grpSpPr>
          <a:xfrm>
            <a:off x="9275696" y="8335079"/>
            <a:ext cx="341194" cy="348916"/>
            <a:chOff x="5455736" y="7459833"/>
            <a:chExt cx="341194" cy="348916"/>
          </a:xfrm>
        </p:grpSpPr>
        <p:sp>
          <p:nvSpPr>
            <p:cNvPr id="50" name="타원 4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1" name="TextBox 50"/>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5</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3888540798"/>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p:cNvGrpSpPr/>
          <p:nvPr/>
        </p:nvGrpSpPr>
        <p:grpSpPr>
          <a:xfrm>
            <a:off x="536656" y="2925269"/>
            <a:ext cx="12820980" cy="9364482"/>
            <a:chOff x="536656" y="2925269"/>
            <a:chExt cx="12820980" cy="9364482"/>
          </a:xfrm>
        </p:grpSpPr>
        <p:pic>
          <p:nvPicPr>
            <p:cNvPr id="26" name="그림 25"/>
            <p:cNvPicPr preferRelativeResize="0">
              <a:picLocks/>
            </p:cNvPicPr>
            <p:nvPr/>
          </p:nvPicPr>
          <p:blipFill rotWithShape="1">
            <a:blip r:embed="rId2"/>
            <a:srcRect l="563" r="504" b="618"/>
            <a:stretch/>
          </p:blipFill>
          <p:spPr>
            <a:xfrm>
              <a:off x="541636" y="2944151"/>
              <a:ext cx="12816000" cy="9345600"/>
            </a:xfrm>
            <a:prstGeom prst="rect">
              <a:avLst/>
            </a:prstGeom>
            <a:ln w="12700">
              <a:solidFill>
                <a:schemeClr val="tx1"/>
              </a:solidFill>
            </a:ln>
          </p:spPr>
        </p:pic>
        <p:sp>
          <p:nvSpPr>
            <p:cNvPr id="27" name="직사각형 26"/>
            <p:cNvSpPr/>
            <p:nvPr/>
          </p:nvSpPr>
          <p:spPr>
            <a:xfrm>
              <a:off x="536656" y="2925269"/>
              <a:ext cx="12817366"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공통코드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공통코드 삭제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      삭제</a:t>
            </a:r>
            <a:r>
              <a:rPr lang="en-US" altLang="ko-KR"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버튼 클릭 시 공통코드 삭제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확인 버튼 클릭 시 삭제 완료 팝업 출력</a:t>
            </a:r>
            <a:endParaRPr lang="en-US" altLang="ko-KR" sz="2250" dirty="0">
              <a:solidFill>
                <a:srgbClr val="151826"/>
              </a:solidFill>
              <a:latin typeface="Campton Light" panose="020B0004020102020203" pitchFamily="34" charset="0"/>
            </a:endParaRPr>
          </a:p>
        </p:txBody>
      </p:sp>
      <p:pic>
        <p:nvPicPr>
          <p:cNvPr id="33" name="그림 32">
            <a:extLst>
              <a:ext uri="{FF2B5EF4-FFF2-40B4-BE49-F238E27FC236}">
                <a16:creationId xmlns="" xmlns:a16="http://schemas.microsoft.com/office/drawing/2014/main" id="{AF2AE2A6-8103-EC48-9B38-23C78716C81F}"/>
              </a:ext>
            </a:extLst>
          </p:cNvPr>
          <p:cNvPicPr>
            <a:picLocks noChangeAspect="1"/>
          </p:cNvPicPr>
          <p:nvPr/>
        </p:nvPicPr>
        <p:blipFill rotWithShape="1">
          <a:blip r:embed="rId3"/>
          <a:srcRect l="92988" t="35098" r="4626" b="59866"/>
          <a:stretch/>
        </p:blipFill>
        <p:spPr>
          <a:xfrm>
            <a:off x="13986933" y="2928200"/>
            <a:ext cx="438573" cy="493395"/>
          </a:xfrm>
          <a:prstGeom prst="rect">
            <a:avLst/>
          </a:prstGeom>
          <a:ln>
            <a:noFill/>
          </a:ln>
        </p:spPr>
      </p:pic>
      <p:pic>
        <p:nvPicPr>
          <p:cNvPr id="37" name="그림 36">
            <a:extLst>
              <a:ext uri="{FF2B5EF4-FFF2-40B4-BE49-F238E27FC236}">
                <a16:creationId xmlns="" xmlns:a16="http://schemas.microsoft.com/office/drawing/2014/main" id="{AF2AE2A6-8103-EC48-9B38-23C78716C81F}"/>
              </a:ext>
            </a:extLst>
          </p:cNvPr>
          <p:cNvPicPr>
            <a:picLocks noChangeAspect="1"/>
          </p:cNvPicPr>
          <p:nvPr/>
        </p:nvPicPr>
        <p:blipFill rotWithShape="1">
          <a:blip r:embed="rId3"/>
          <a:srcRect l="95393" t="35098" r="2221" b="59866"/>
          <a:stretch/>
        </p:blipFill>
        <p:spPr>
          <a:xfrm>
            <a:off x="13981852" y="2877143"/>
            <a:ext cx="462280" cy="520065"/>
          </a:xfrm>
          <a:prstGeom prst="rect">
            <a:avLst/>
          </a:prstGeom>
          <a:ln>
            <a:noFill/>
          </a:ln>
        </p:spPr>
      </p:pic>
      <p:pic>
        <p:nvPicPr>
          <p:cNvPr id="38" name="그림 37"/>
          <p:cNvPicPr>
            <a:picLocks noChangeAspect="1"/>
          </p:cNvPicPr>
          <p:nvPr/>
        </p:nvPicPr>
        <p:blipFill>
          <a:blip r:embed="rId4"/>
          <a:stretch>
            <a:fillRect/>
          </a:stretch>
        </p:blipFill>
        <p:spPr>
          <a:xfrm>
            <a:off x="4431052" y="5980582"/>
            <a:ext cx="4963257" cy="3334537"/>
          </a:xfrm>
          <a:prstGeom prst="rect">
            <a:avLst/>
          </a:prstGeom>
          <a:ln>
            <a:noFill/>
          </a:ln>
        </p:spPr>
      </p:pic>
      <p:sp>
        <p:nvSpPr>
          <p:cNvPr id="42" name="아래쪽 화살표 41"/>
          <p:cNvSpPr/>
          <p:nvPr/>
        </p:nvSpPr>
        <p:spPr>
          <a:xfrm rot="17559519">
            <a:off x="10150044" y="8970843"/>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46" name="그림 45">
            <a:extLst>
              <a:ext uri="{FF2B5EF4-FFF2-40B4-BE49-F238E27FC236}">
                <a16:creationId xmlns="" xmlns:a16="http://schemas.microsoft.com/office/drawing/2014/main" id="{D837D486-93E4-9C84-2DC0-7EC2CDF9D511}"/>
              </a:ext>
            </a:extLst>
          </p:cNvPr>
          <p:cNvPicPr>
            <a:picLocks noChangeAspect="1"/>
          </p:cNvPicPr>
          <p:nvPr/>
        </p:nvPicPr>
        <p:blipFill>
          <a:blip r:embed="rId5"/>
          <a:stretch>
            <a:fillRect/>
          </a:stretch>
        </p:blipFill>
        <p:spPr>
          <a:xfrm>
            <a:off x="11820772" y="9272537"/>
            <a:ext cx="4784440" cy="3283200"/>
          </a:xfrm>
          <a:prstGeom prst="rect">
            <a:avLst/>
          </a:prstGeom>
          <a:ln>
            <a:solidFill>
              <a:schemeClr val="tx1"/>
            </a:solidFill>
          </a:ln>
        </p:spPr>
      </p:pic>
      <p:grpSp>
        <p:nvGrpSpPr>
          <p:cNvPr id="19" name="그룹 18"/>
          <p:cNvGrpSpPr/>
          <p:nvPr/>
        </p:nvGrpSpPr>
        <p:grpSpPr>
          <a:xfrm>
            <a:off x="4297954" y="5806124"/>
            <a:ext cx="341194" cy="348916"/>
            <a:chOff x="5455736" y="7459833"/>
            <a:chExt cx="341194" cy="348916"/>
          </a:xfrm>
        </p:grpSpPr>
        <p:sp>
          <p:nvSpPr>
            <p:cNvPr id="20" name="타원 1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1" name="TextBox 20"/>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2" name="그룹 21"/>
          <p:cNvGrpSpPr/>
          <p:nvPr/>
        </p:nvGrpSpPr>
        <p:grpSpPr>
          <a:xfrm>
            <a:off x="7767737" y="8509485"/>
            <a:ext cx="341194" cy="348916"/>
            <a:chOff x="5455736" y="7459833"/>
            <a:chExt cx="341194" cy="348916"/>
          </a:xfrm>
        </p:grpSpPr>
        <p:sp>
          <p:nvSpPr>
            <p:cNvPr id="23" name="타원 22"/>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4" name="TextBox 23"/>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76163284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p:cNvPicPr>
          <p:nvPr/>
        </p:nvPicPr>
        <p:blipFill rotWithShape="1">
          <a:blip r:embed="rId2"/>
          <a:srcRect l="521"/>
          <a:stretch/>
        </p:blipFill>
        <p:spPr>
          <a:xfrm>
            <a:off x="528028" y="2963201"/>
            <a:ext cx="12873600" cy="9345600"/>
          </a:xfrm>
          <a:prstGeom prst="rect">
            <a:avLst/>
          </a:prstGeom>
          <a:ln w="12700">
            <a:solidFill>
              <a:schemeClr val="tx1"/>
            </a:solidFill>
          </a:ln>
        </p:spPr>
      </p:pic>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공통코드 그룹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공통코드 그룹 목록을 보여주며 </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CRUD</a:t>
              </a:r>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공통코드 와 공통코드 그룹을 </a:t>
            </a:r>
            <a:r>
              <a:rPr lang="en-US" altLang="ko-KR" sz="2250" dirty="0">
                <a:solidFill>
                  <a:srgbClr val="151826"/>
                </a:solidFill>
                <a:latin typeface="Campton Light" panose="020B0004020102020203" pitchFamily="34" charset="0"/>
              </a:rPr>
              <a:t>tab</a:t>
            </a:r>
            <a:r>
              <a:rPr lang="ko-KR" altLang="en-US" sz="2250" dirty="0">
                <a:solidFill>
                  <a:srgbClr val="151826"/>
                </a:solidFill>
                <a:latin typeface="Campton Light" panose="020B0004020102020203" pitchFamily="34" charset="0"/>
              </a:rPr>
              <a:t>으로 분류하여 관리</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공통코드 관리 화면에 공통코드 그룹 목록 </a:t>
            </a:r>
            <a:r>
              <a:rPr lang="en-US" altLang="ko-KR" sz="2250" dirty="0">
                <a:solidFill>
                  <a:srgbClr val="151826"/>
                </a:solidFill>
                <a:latin typeface="Campton Light" panose="020B0004020102020203" pitchFamily="34" charset="0"/>
              </a:rPr>
              <a:t>list</a:t>
            </a:r>
            <a:r>
              <a:rPr lang="ko-KR" altLang="en-US" sz="2250" dirty="0">
                <a:solidFill>
                  <a:srgbClr val="151826"/>
                </a:solidFill>
                <a:latin typeface="Campton Light" panose="020B0004020102020203" pitchFamily="34" charset="0"/>
              </a:rPr>
              <a:t> 화면 출력</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공통코드 그룹</a:t>
            </a:r>
            <a:r>
              <a:rPr lang="en-US" altLang="ko-KR" sz="1400" dirty="0">
                <a:solidFill>
                  <a:srgbClr val="151826"/>
                </a:solidFill>
                <a:latin typeface="Campton Light" panose="020B0004020102020203" pitchFamily="34" charset="0"/>
              </a:rPr>
              <a:t>ID, </a:t>
            </a:r>
            <a:r>
              <a:rPr lang="ko-KR" altLang="en-US" sz="1400" dirty="0">
                <a:solidFill>
                  <a:srgbClr val="151826"/>
                </a:solidFill>
                <a:latin typeface="Campton Light" panose="020B0004020102020203" pitchFamily="34" charset="0"/>
              </a:rPr>
              <a:t>공통코드 그룹 명 </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서브시스템 정보 출력</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grpSp>
        <p:nvGrpSpPr>
          <p:cNvPr id="11" name="그룹 10"/>
          <p:cNvGrpSpPr/>
          <p:nvPr/>
        </p:nvGrpSpPr>
        <p:grpSpPr>
          <a:xfrm>
            <a:off x="4125809" y="3652487"/>
            <a:ext cx="341194" cy="348916"/>
            <a:chOff x="5455736" y="7459833"/>
            <a:chExt cx="341194" cy="348916"/>
          </a:xfrm>
        </p:grpSpPr>
        <p:sp>
          <p:nvSpPr>
            <p:cNvPr id="12" name="타원 1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3" name="TextBox 12"/>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14" name="그룹 13"/>
          <p:cNvGrpSpPr/>
          <p:nvPr/>
        </p:nvGrpSpPr>
        <p:grpSpPr>
          <a:xfrm>
            <a:off x="2886628" y="5788016"/>
            <a:ext cx="341194" cy="348916"/>
            <a:chOff x="5455736" y="7459833"/>
            <a:chExt cx="341194" cy="348916"/>
          </a:xfrm>
        </p:grpSpPr>
        <p:sp>
          <p:nvSpPr>
            <p:cNvPr id="15" name="타원 1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6" name="TextBox 1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726659257"/>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공통코드 그룹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공통코드 그룹 상세조회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     조회 버튼 클릭 시 공통코드 그룹 상세 조회 팝업 출력</a:t>
            </a:r>
            <a:br>
              <a:rPr lang="ko-KR" altLang="en-US"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그룹 </a:t>
            </a:r>
            <a:r>
              <a:rPr lang="en-US" altLang="ko-KR" sz="1400" dirty="0">
                <a:solidFill>
                  <a:srgbClr val="151826"/>
                </a:solidFill>
                <a:latin typeface="Campton Light" panose="020B0004020102020203" pitchFamily="34" charset="0"/>
              </a:rPr>
              <a:t>id, </a:t>
            </a:r>
            <a:r>
              <a:rPr lang="ko-KR" altLang="en-US" sz="1400" dirty="0">
                <a:solidFill>
                  <a:srgbClr val="151826"/>
                </a:solidFill>
                <a:latin typeface="Campton Light" panose="020B0004020102020203" pitchFamily="34" charset="0"/>
              </a:rPr>
              <a:t>그룹 명 </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서브시스템 정보 출력</a:t>
            </a:r>
            <a:endParaRPr lang="en-US" altLang="ko-KR" sz="1400" dirty="0">
              <a:solidFill>
                <a:srgbClr val="151826"/>
              </a:solidFill>
              <a:latin typeface="Campton Light" panose="020B0004020102020203" pitchFamily="34" charset="0"/>
            </a:endParaRPr>
          </a:p>
        </p:txBody>
      </p:sp>
      <p:grpSp>
        <p:nvGrpSpPr>
          <p:cNvPr id="2" name="그룹 1"/>
          <p:cNvGrpSpPr/>
          <p:nvPr/>
        </p:nvGrpSpPr>
        <p:grpSpPr>
          <a:xfrm>
            <a:off x="522586" y="2963201"/>
            <a:ext cx="12881606" cy="9364650"/>
            <a:chOff x="522586" y="2963201"/>
            <a:chExt cx="12881606" cy="9364650"/>
          </a:xfrm>
        </p:grpSpPr>
        <p:pic>
          <p:nvPicPr>
            <p:cNvPr id="16" name="그림 15"/>
            <p:cNvPicPr>
              <a:picLocks/>
            </p:cNvPicPr>
            <p:nvPr/>
          </p:nvPicPr>
          <p:blipFill rotWithShape="1">
            <a:blip r:embed="rId2"/>
            <a:srcRect l="521"/>
            <a:stretch/>
          </p:blipFill>
          <p:spPr>
            <a:xfrm>
              <a:off x="522586" y="2963201"/>
              <a:ext cx="12873600" cy="9345600"/>
            </a:xfrm>
            <a:prstGeom prst="rect">
              <a:avLst/>
            </a:prstGeom>
            <a:ln w="12700">
              <a:solidFill>
                <a:schemeClr val="tx1"/>
              </a:solidFill>
            </a:ln>
          </p:spPr>
        </p:pic>
        <p:sp>
          <p:nvSpPr>
            <p:cNvPr id="11" name="직사각형 10"/>
            <p:cNvSpPr/>
            <p:nvPr/>
          </p:nvSpPr>
          <p:spPr>
            <a:xfrm>
              <a:off x="522586" y="2967851"/>
              <a:ext cx="12881606"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pic>
        <p:nvPicPr>
          <p:cNvPr id="13" name="그림 12">
            <a:extLst>
              <a:ext uri="{FF2B5EF4-FFF2-40B4-BE49-F238E27FC236}">
                <a16:creationId xmlns="" xmlns:a16="http://schemas.microsoft.com/office/drawing/2014/main" id="{AF2AE2A6-8103-EC48-9B38-23C78716C81F}"/>
              </a:ext>
            </a:extLst>
          </p:cNvPr>
          <p:cNvPicPr>
            <a:picLocks noChangeAspect="1"/>
          </p:cNvPicPr>
          <p:nvPr/>
        </p:nvPicPr>
        <p:blipFill rotWithShape="1">
          <a:blip r:embed="rId3"/>
          <a:srcRect l="90441" t="35098" r="6994" b="59866"/>
          <a:stretch/>
        </p:blipFill>
        <p:spPr>
          <a:xfrm>
            <a:off x="13905773" y="2925269"/>
            <a:ext cx="448855" cy="469732"/>
          </a:xfrm>
          <a:prstGeom prst="rect">
            <a:avLst/>
          </a:prstGeom>
          <a:ln>
            <a:noFill/>
          </a:ln>
        </p:spPr>
      </p:pic>
      <p:pic>
        <p:nvPicPr>
          <p:cNvPr id="3" name="그림 2"/>
          <p:cNvPicPr>
            <a:picLocks noChangeAspect="1"/>
          </p:cNvPicPr>
          <p:nvPr/>
        </p:nvPicPr>
        <p:blipFill rotWithShape="1">
          <a:blip r:embed="rId4"/>
          <a:srcRect l="692" t="1347" r="785" b="1019"/>
          <a:stretch/>
        </p:blipFill>
        <p:spPr>
          <a:xfrm>
            <a:off x="3571660" y="6508661"/>
            <a:ext cx="6775451" cy="2278380"/>
          </a:xfrm>
          <a:prstGeom prst="roundRect">
            <a:avLst>
              <a:gd name="adj" fmla="val 2175"/>
            </a:avLst>
          </a:prstGeom>
        </p:spPr>
      </p:pic>
      <p:grpSp>
        <p:nvGrpSpPr>
          <p:cNvPr id="18" name="그룹 17"/>
          <p:cNvGrpSpPr/>
          <p:nvPr/>
        </p:nvGrpSpPr>
        <p:grpSpPr>
          <a:xfrm>
            <a:off x="3425037" y="6483672"/>
            <a:ext cx="341194" cy="348916"/>
            <a:chOff x="5455736" y="7459833"/>
            <a:chExt cx="341194" cy="348916"/>
          </a:xfrm>
        </p:grpSpPr>
        <p:sp>
          <p:nvSpPr>
            <p:cNvPr id="19" name="타원 18"/>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0" name="TextBox 19"/>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61259151"/>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p:cNvGrpSpPr/>
          <p:nvPr/>
        </p:nvGrpSpPr>
        <p:grpSpPr>
          <a:xfrm>
            <a:off x="522586" y="2963201"/>
            <a:ext cx="12881606" cy="9364650"/>
            <a:chOff x="522586" y="2963201"/>
            <a:chExt cx="12881606" cy="9364650"/>
          </a:xfrm>
        </p:grpSpPr>
        <p:pic>
          <p:nvPicPr>
            <p:cNvPr id="28" name="그림 27"/>
            <p:cNvPicPr>
              <a:picLocks/>
            </p:cNvPicPr>
            <p:nvPr/>
          </p:nvPicPr>
          <p:blipFill rotWithShape="1">
            <a:blip r:embed="rId2"/>
            <a:srcRect l="521"/>
            <a:stretch/>
          </p:blipFill>
          <p:spPr>
            <a:xfrm>
              <a:off x="522586" y="2963201"/>
              <a:ext cx="12873600" cy="9345600"/>
            </a:xfrm>
            <a:prstGeom prst="rect">
              <a:avLst/>
            </a:prstGeom>
            <a:ln w="12700">
              <a:solidFill>
                <a:schemeClr val="tx1"/>
              </a:solidFill>
            </a:ln>
          </p:spPr>
        </p:pic>
        <p:sp>
          <p:nvSpPr>
            <p:cNvPr id="29" name="직사각형 28"/>
            <p:cNvSpPr/>
            <p:nvPr/>
          </p:nvSpPr>
          <p:spPr>
            <a:xfrm>
              <a:off x="522586" y="2967851"/>
              <a:ext cx="12881606"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공통코드 그룹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공통코드 그룹 등록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등록 버튼 클릭 시 공통코드 그룹 등록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그룹 </a:t>
            </a:r>
            <a:r>
              <a:rPr lang="en-US" altLang="ko-KR" sz="2250" dirty="0">
                <a:solidFill>
                  <a:srgbClr val="151826"/>
                </a:solidFill>
                <a:latin typeface="Campton Light" panose="020B0004020102020203" pitchFamily="34" charset="0"/>
              </a:rPr>
              <a:t>id</a:t>
            </a:r>
            <a:r>
              <a:rPr lang="ko-KR" altLang="en-US" sz="2250" dirty="0">
                <a:solidFill>
                  <a:srgbClr val="151826"/>
                </a:solidFill>
                <a:latin typeface="Campton Light" panose="020B0004020102020203" pitchFamily="34" charset="0"/>
              </a:rPr>
              <a:t> 입력 </a:t>
            </a:r>
            <a:r>
              <a:rPr lang="en-US" altLang="ko-KR" sz="2250" dirty="0">
                <a:solidFill>
                  <a:srgbClr val="151826"/>
                </a:solidFill>
                <a:latin typeface="Campton Light" panose="020B0004020102020203" pitchFamily="34" charset="0"/>
              </a:rPr>
              <a:t>input</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영어</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숫자 조합으로 입력</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그룹 명 입력 </a:t>
            </a:r>
            <a:r>
              <a:rPr lang="en-US" altLang="ko-KR" sz="2250" dirty="0">
                <a:solidFill>
                  <a:srgbClr val="151826"/>
                </a:solidFill>
                <a:latin typeface="Campton Light" panose="020B0004020102020203" pitchFamily="34" charset="0"/>
              </a:rPr>
              <a:t>input</a:t>
            </a:r>
          </a:p>
          <a:p>
            <a:pPr marL="457200" indent="-457200" hangingPunct="1">
              <a:buFont typeface="+mj-lt"/>
              <a:buAutoNum type="arabicPeriod"/>
            </a:pPr>
            <a:r>
              <a:rPr lang="ko-KR" altLang="en-US" sz="2250" dirty="0">
                <a:solidFill>
                  <a:srgbClr val="151826"/>
                </a:solidFill>
                <a:latin typeface="Campton Light" panose="020B0004020102020203" pitchFamily="34" charset="0"/>
              </a:rPr>
              <a:t>등록 버튼 클릭 시 그룹</a:t>
            </a:r>
            <a:r>
              <a:rPr lang="en-US" altLang="ko-KR" sz="2250" dirty="0">
                <a:solidFill>
                  <a:srgbClr val="151826"/>
                </a:solidFill>
                <a:latin typeface="Campton Light" panose="020B0004020102020203" pitchFamily="34" charset="0"/>
              </a:rPr>
              <a:t>id, </a:t>
            </a:r>
            <a:r>
              <a:rPr lang="ko-KR" altLang="en-US" sz="2250" dirty="0">
                <a:solidFill>
                  <a:srgbClr val="151826"/>
                </a:solidFill>
                <a:latin typeface="Campton Light" panose="020B0004020102020203" pitchFamily="34" charset="0"/>
              </a:rPr>
              <a:t>그룹 명이 중복될 경우 </a:t>
            </a:r>
            <a:r>
              <a:rPr lang="en-US" altLang="ko-KR" sz="2250" dirty="0">
                <a:solidFill>
                  <a:srgbClr val="151826"/>
                </a:solidFill>
                <a:latin typeface="Campton Light" panose="020B0004020102020203" pitchFamily="34" charset="0"/>
              </a:rPr>
              <a:t>‘</a:t>
            </a:r>
            <a:r>
              <a:rPr lang="ko-KR" altLang="en-US" sz="2250" dirty="0">
                <a:solidFill>
                  <a:srgbClr val="151826"/>
                </a:solidFill>
                <a:latin typeface="Campton Light" panose="020B0004020102020203" pitchFamily="34" charset="0"/>
              </a:rPr>
              <a:t>중복된 그룹 명입니다</a:t>
            </a:r>
            <a:r>
              <a:rPr lang="en-US" altLang="ko-KR"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다시 입력해주세요</a:t>
            </a:r>
            <a:r>
              <a:rPr lang="en-US" altLang="ko-KR"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경고 문구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서브시스템 선택 </a:t>
            </a:r>
            <a:r>
              <a:rPr lang="en-US" altLang="ko-KR" sz="2250" dirty="0">
                <a:solidFill>
                  <a:srgbClr val="151826"/>
                </a:solidFill>
                <a:latin typeface="Campton Light" panose="020B0004020102020203" pitchFamily="34" charset="0"/>
              </a:rPr>
              <a:t>select </a:t>
            </a:r>
            <a:r>
              <a:rPr lang="ko-KR" altLang="en-US" sz="2250" dirty="0">
                <a:solidFill>
                  <a:srgbClr val="151826"/>
                </a:solidFill>
                <a:latin typeface="Campton Light" panose="020B0004020102020203" pitchFamily="34" charset="0"/>
              </a:rPr>
              <a:t>박스 </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해당 그룹코드를 사용하는 서브시스템 선택</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등록 버튼 클릭 시 등록 완료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sp>
        <p:nvSpPr>
          <p:cNvPr id="39" name="아래쪽 화살표 32">
            <a:extLst>
              <a:ext uri="{FF2B5EF4-FFF2-40B4-BE49-F238E27FC236}">
                <a16:creationId xmlns="" xmlns:a16="http://schemas.microsoft.com/office/drawing/2014/main" id="{A081DC73-0265-2AAC-BC71-E4FB4D3C1AE4}"/>
              </a:ext>
            </a:extLst>
          </p:cNvPr>
          <p:cNvSpPr/>
          <p:nvPr/>
        </p:nvSpPr>
        <p:spPr>
          <a:xfrm rot="18558422">
            <a:off x="10650758" y="9049031"/>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40" name="그림 39">
            <a:extLst>
              <a:ext uri="{FF2B5EF4-FFF2-40B4-BE49-F238E27FC236}">
                <a16:creationId xmlns="" xmlns:a16="http://schemas.microsoft.com/office/drawing/2014/main" id="{C232FE8A-7799-79B3-60CD-F895EAA49036}"/>
              </a:ext>
            </a:extLst>
          </p:cNvPr>
          <p:cNvPicPr>
            <a:picLocks noChangeAspect="1"/>
          </p:cNvPicPr>
          <p:nvPr/>
        </p:nvPicPr>
        <p:blipFill>
          <a:blip r:embed="rId3"/>
          <a:stretch>
            <a:fillRect/>
          </a:stretch>
        </p:blipFill>
        <p:spPr>
          <a:xfrm>
            <a:off x="11967949" y="9558477"/>
            <a:ext cx="4778880" cy="3283200"/>
          </a:xfrm>
          <a:prstGeom prst="rect">
            <a:avLst/>
          </a:prstGeom>
          <a:ln>
            <a:solidFill>
              <a:schemeClr val="tx1"/>
            </a:solidFill>
          </a:ln>
        </p:spPr>
      </p:pic>
      <p:pic>
        <p:nvPicPr>
          <p:cNvPr id="3" name="그림 2"/>
          <p:cNvPicPr>
            <a:picLocks noChangeAspect="1"/>
          </p:cNvPicPr>
          <p:nvPr/>
        </p:nvPicPr>
        <p:blipFill rotWithShape="1">
          <a:blip r:embed="rId4"/>
          <a:srcRect l="596" t="1323" r="1148" b="3016"/>
          <a:stretch/>
        </p:blipFill>
        <p:spPr>
          <a:xfrm>
            <a:off x="3562136" y="6200900"/>
            <a:ext cx="6794500" cy="2870201"/>
          </a:xfrm>
          <a:prstGeom prst="roundRect">
            <a:avLst>
              <a:gd name="adj" fmla="val 2508"/>
            </a:avLst>
          </a:prstGeom>
        </p:spPr>
      </p:pic>
      <p:grpSp>
        <p:nvGrpSpPr>
          <p:cNvPr id="56" name="그룹 55"/>
          <p:cNvGrpSpPr/>
          <p:nvPr/>
        </p:nvGrpSpPr>
        <p:grpSpPr>
          <a:xfrm>
            <a:off x="3391539" y="6026442"/>
            <a:ext cx="341194" cy="348916"/>
            <a:chOff x="5455736" y="7459833"/>
            <a:chExt cx="341194" cy="348916"/>
          </a:xfrm>
        </p:grpSpPr>
        <p:sp>
          <p:nvSpPr>
            <p:cNvPr id="57" name="타원 56"/>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8" name="TextBox 57"/>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59" name="그룹 58"/>
          <p:cNvGrpSpPr/>
          <p:nvPr/>
        </p:nvGrpSpPr>
        <p:grpSpPr>
          <a:xfrm>
            <a:off x="4865453" y="6934275"/>
            <a:ext cx="341194" cy="348916"/>
            <a:chOff x="5455736" y="7459833"/>
            <a:chExt cx="341194" cy="348916"/>
          </a:xfrm>
        </p:grpSpPr>
        <p:sp>
          <p:nvSpPr>
            <p:cNvPr id="60" name="타원 5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61" name="TextBox 60"/>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62" name="그룹 61"/>
          <p:cNvGrpSpPr/>
          <p:nvPr/>
        </p:nvGrpSpPr>
        <p:grpSpPr>
          <a:xfrm>
            <a:off x="4865453" y="7353875"/>
            <a:ext cx="341194" cy="348916"/>
            <a:chOff x="5455736" y="7459833"/>
            <a:chExt cx="341194" cy="348916"/>
          </a:xfrm>
        </p:grpSpPr>
        <p:sp>
          <p:nvSpPr>
            <p:cNvPr id="63" name="타원 62"/>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64" name="TextBox 63"/>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65" name="그룹 64"/>
          <p:cNvGrpSpPr/>
          <p:nvPr/>
        </p:nvGrpSpPr>
        <p:grpSpPr>
          <a:xfrm>
            <a:off x="4865453" y="7715246"/>
            <a:ext cx="341194" cy="348916"/>
            <a:chOff x="5455736" y="7459833"/>
            <a:chExt cx="341194" cy="348916"/>
          </a:xfrm>
        </p:grpSpPr>
        <p:sp>
          <p:nvSpPr>
            <p:cNvPr id="66" name="타원 65"/>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67" name="TextBox 66"/>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68" name="그룹 67"/>
          <p:cNvGrpSpPr/>
          <p:nvPr/>
        </p:nvGrpSpPr>
        <p:grpSpPr>
          <a:xfrm>
            <a:off x="4865453" y="8075611"/>
            <a:ext cx="341194" cy="348916"/>
            <a:chOff x="5455736" y="7459833"/>
            <a:chExt cx="341194" cy="348916"/>
          </a:xfrm>
        </p:grpSpPr>
        <p:sp>
          <p:nvSpPr>
            <p:cNvPr id="69" name="타원 68"/>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70" name="TextBox 69"/>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5</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2" name="그룹 31"/>
          <p:cNvGrpSpPr/>
          <p:nvPr/>
        </p:nvGrpSpPr>
        <p:grpSpPr>
          <a:xfrm>
            <a:off x="9304103" y="8424527"/>
            <a:ext cx="341194" cy="348916"/>
            <a:chOff x="5455736" y="7459833"/>
            <a:chExt cx="341194" cy="348916"/>
          </a:xfrm>
        </p:grpSpPr>
        <p:sp>
          <p:nvSpPr>
            <p:cNvPr id="33" name="타원 32"/>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4" name="TextBox 33"/>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6</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2923855161"/>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p:cNvGrpSpPr/>
          <p:nvPr/>
        </p:nvGrpSpPr>
        <p:grpSpPr>
          <a:xfrm>
            <a:off x="522586" y="2963201"/>
            <a:ext cx="12881606" cy="9364650"/>
            <a:chOff x="522586" y="2963201"/>
            <a:chExt cx="12881606" cy="9364650"/>
          </a:xfrm>
        </p:grpSpPr>
        <p:pic>
          <p:nvPicPr>
            <p:cNvPr id="25" name="그림 24"/>
            <p:cNvPicPr>
              <a:picLocks/>
            </p:cNvPicPr>
            <p:nvPr/>
          </p:nvPicPr>
          <p:blipFill rotWithShape="1">
            <a:blip r:embed="rId2"/>
            <a:srcRect l="521"/>
            <a:stretch/>
          </p:blipFill>
          <p:spPr>
            <a:xfrm>
              <a:off x="522586" y="2963201"/>
              <a:ext cx="12873600" cy="9345600"/>
            </a:xfrm>
            <a:prstGeom prst="rect">
              <a:avLst/>
            </a:prstGeom>
            <a:ln w="12700">
              <a:solidFill>
                <a:schemeClr val="tx1"/>
              </a:solidFill>
            </a:ln>
          </p:spPr>
        </p:pic>
        <p:sp>
          <p:nvSpPr>
            <p:cNvPr id="26" name="직사각형 25"/>
            <p:cNvSpPr/>
            <p:nvPr/>
          </p:nvSpPr>
          <p:spPr>
            <a:xfrm>
              <a:off x="522586" y="2967851"/>
              <a:ext cx="12881606"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공통코드 그룹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공통코드 그룹 수정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      수정 버튼 클릭 시 공통코드 그룹 수정 팝업 출력</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그룹 명 입력 </a:t>
            </a:r>
            <a:r>
              <a:rPr lang="en-US" altLang="ko-KR" sz="2250" dirty="0">
                <a:solidFill>
                  <a:srgbClr val="151826"/>
                </a:solidFill>
                <a:latin typeface="Campton Light" panose="020B0004020102020203" pitchFamily="34" charset="0"/>
              </a:rPr>
              <a:t>input</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그룹</a:t>
            </a:r>
            <a:r>
              <a:rPr lang="en-US" altLang="ko-KR" sz="1400" dirty="0">
                <a:solidFill>
                  <a:srgbClr val="151826"/>
                </a:solidFill>
                <a:latin typeface="Campton Light" panose="020B0004020102020203" pitchFamily="34" charset="0"/>
              </a:rPr>
              <a:t> id </a:t>
            </a:r>
            <a:r>
              <a:rPr lang="ko-KR" altLang="en-US" sz="1400" dirty="0">
                <a:solidFill>
                  <a:srgbClr val="151826"/>
                </a:solidFill>
                <a:latin typeface="Campton Light" panose="020B0004020102020203" pitchFamily="34" charset="0"/>
              </a:rPr>
              <a:t>수정 불가</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서브시스템 선택 </a:t>
            </a:r>
            <a:r>
              <a:rPr lang="en-US" altLang="ko-KR" sz="2250" dirty="0">
                <a:solidFill>
                  <a:srgbClr val="151826"/>
                </a:solidFill>
                <a:latin typeface="Campton Light" panose="020B0004020102020203" pitchFamily="34" charset="0"/>
              </a:rPr>
              <a:t>select </a:t>
            </a:r>
            <a:r>
              <a:rPr lang="ko-KR" altLang="en-US" sz="2250" dirty="0">
                <a:solidFill>
                  <a:srgbClr val="151826"/>
                </a:solidFill>
                <a:latin typeface="Campton Light" panose="020B0004020102020203" pitchFamily="34" charset="0"/>
              </a:rPr>
              <a:t>박스 </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수정 버튼 클릭 시 수정 완료 팝업 출력</a:t>
            </a:r>
            <a:endParaRPr lang="en-US" altLang="ko-KR" sz="2250" dirty="0">
              <a:solidFill>
                <a:srgbClr val="151826"/>
              </a:solidFill>
              <a:latin typeface="Campton Light" panose="020B0004020102020203" pitchFamily="34" charset="0"/>
            </a:endParaRPr>
          </a:p>
        </p:txBody>
      </p:sp>
      <p:pic>
        <p:nvPicPr>
          <p:cNvPr id="22" name="그림 21">
            <a:extLst>
              <a:ext uri="{FF2B5EF4-FFF2-40B4-BE49-F238E27FC236}">
                <a16:creationId xmlns="" xmlns:a16="http://schemas.microsoft.com/office/drawing/2014/main" id="{AF2AE2A6-8103-EC48-9B38-23C78716C81F}"/>
              </a:ext>
            </a:extLst>
          </p:cNvPr>
          <p:cNvPicPr>
            <a:picLocks noChangeAspect="1"/>
          </p:cNvPicPr>
          <p:nvPr/>
        </p:nvPicPr>
        <p:blipFill rotWithShape="1">
          <a:blip r:embed="rId3"/>
          <a:srcRect l="92988" t="35098" r="4626" b="59866"/>
          <a:stretch/>
        </p:blipFill>
        <p:spPr>
          <a:xfrm>
            <a:off x="14002084" y="2912158"/>
            <a:ext cx="438573" cy="493395"/>
          </a:xfrm>
          <a:prstGeom prst="rect">
            <a:avLst/>
          </a:prstGeom>
          <a:ln>
            <a:noFill/>
          </a:ln>
        </p:spPr>
      </p:pic>
      <p:pic>
        <p:nvPicPr>
          <p:cNvPr id="23" name="그림 22">
            <a:extLst>
              <a:ext uri="{FF2B5EF4-FFF2-40B4-BE49-F238E27FC236}">
                <a16:creationId xmlns="" xmlns:a16="http://schemas.microsoft.com/office/drawing/2014/main" id="{00F1D987-474D-BC51-5307-9121102FEAA4}"/>
              </a:ext>
            </a:extLst>
          </p:cNvPr>
          <p:cNvPicPr>
            <a:picLocks noChangeAspect="1"/>
          </p:cNvPicPr>
          <p:nvPr/>
        </p:nvPicPr>
        <p:blipFill>
          <a:blip r:embed="rId4"/>
          <a:stretch>
            <a:fillRect/>
          </a:stretch>
        </p:blipFill>
        <p:spPr>
          <a:xfrm>
            <a:off x="12147293" y="9515895"/>
            <a:ext cx="4844269" cy="3283200"/>
          </a:xfrm>
          <a:prstGeom prst="rect">
            <a:avLst/>
          </a:prstGeom>
          <a:ln>
            <a:solidFill>
              <a:schemeClr val="tx1"/>
            </a:solidFill>
          </a:ln>
        </p:spPr>
      </p:pic>
      <p:pic>
        <p:nvPicPr>
          <p:cNvPr id="2" name="그림 1"/>
          <p:cNvPicPr>
            <a:picLocks noChangeAspect="1"/>
          </p:cNvPicPr>
          <p:nvPr/>
        </p:nvPicPr>
        <p:blipFill rotWithShape="1">
          <a:blip r:embed="rId5"/>
          <a:srcRect l="529" t="1240" r="529"/>
          <a:stretch/>
        </p:blipFill>
        <p:spPr>
          <a:xfrm>
            <a:off x="3581552" y="6347268"/>
            <a:ext cx="6766561" cy="2577465"/>
          </a:xfrm>
          <a:prstGeom prst="roundRect">
            <a:avLst>
              <a:gd name="adj" fmla="val 2772"/>
            </a:avLst>
          </a:prstGeom>
        </p:spPr>
      </p:pic>
      <p:sp>
        <p:nvSpPr>
          <p:cNvPr id="24" name="아래쪽 화살표 32">
            <a:extLst>
              <a:ext uri="{FF2B5EF4-FFF2-40B4-BE49-F238E27FC236}">
                <a16:creationId xmlns="" xmlns:a16="http://schemas.microsoft.com/office/drawing/2014/main" id="{ECB0DF76-698C-5DA9-5DD7-0400E12EECB1}"/>
              </a:ext>
            </a:extLst>
          </p:cNvPr>
          <p:cNvSpPr/>
          <p:nvPr/>
        </p:nvSpPr>
        <p:spPr>
          <a:xfrm rot="18229618">
            <a:off x="10797382" y="8718362"/>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nvGrpSpPr>
          <p:cNvPr id="28" name="그룹 27"/>
          <p:cNvGrpSpPr/>
          <p:nvPr/>
        </p:nvGrpSpPr>
        <p:grpSpPr>
          <a:xfrm>
            <a:off x="3398422" y="6284933"/>
            <a:ext cx="341194" cy="348916"/>
            <a:chOff x="5455736" y="7459833"/>
            <a:chExt cx="341194" cy="348916"/>
          </a:xfrm>
        </p:grpSpPr>
        <p:sp>
          <p:nvSpPr>
            <p:cNvPr id="29" name="타원 28"/>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0" name="TextBox 29"/>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1" name="그룹 30"/>
          <p:cNvGrpSpPr/>
          <p:nvPr/>
        </p:nvGrpSpPr>
        <p:grpSpPr>
          <a:xfrm>
            <a:off x="4972083" y="7461542"/>
            <a:ext cx="341194" cy="348916"/>
            <a:chOff x="5455736" y="7459833"/>
            <a:chExt cx="341194" cy="348916"/>
          </a:xfrm>
        </p:grpSpPr>
        <p:sp>
          <p:nvSpPr>
            <p:cNvPr id="32" name="타원 31"/>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3" name="TextBox 32"/>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4" name="그룹 33"/>
          <p:cNvGrpSpPr/>
          <p:nvPr/>
        </p:nvGrpSpPr>
        <p:grpSpPr>
          <a:xfrm>
            <a:off x="4972083" y="7871519"/>
            <a:ext cx="341194" cy="348916"/>
            <a:chOff x="5455736" y="7459833"/>
            <a:chExt cx="341194" cy="348916"/>
          </a:xfrm>
        </p:grpSpPr>
        <p:sp>
          <p:nvSpPr>
            <p:cNvPr id="35" name="타원 34"/>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6" name="TextBox 35"/>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7" name="그룹 26"/>
          <p:cNvGrpSpPr/>
          <p:nvPr/>
        </p:nvGrpSpPr>
        <p:grpSpPr>
          <a:xfrm>
            <a:off x="9265315" y="8347332"/>
            <a:ext cx="341194" cy="348916"/>
            <a:chOff x="5455736" y="7459833"/>
            <a:chExt cx="341194" cy="348916"/>
          </a:xfrm>
        </p:grpSpPr>
        <p:sp>
          <p:nvSpPr>
            <p:cNvPr id="37" name="타원 36"/>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8" name="TextBox 37"/>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4</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2117317654"/>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p:cNvGrpSpPr/>
          <p:nvPr/>
        </p:nvGrpSpPr>
        <p:grpSpPr>
          <a:xfrm>
            <a:off x="522586" y="2963201"/>
            <a:ext cx="12881606" cy="9364650"/>
            <a:chOff x="522586" y="2963201"/>
            <a:chExt cx="12881606" cy="9364650"/>
          </a:xfrm>
        </p:grpSpPr>
        <p:pic>
          <p:nvPicPr>
            <p:cNvPr id="22" name="그림 21"/>
            <p:cNvPicPr>
              <a:picLocks/>
            </p:cNvPicPr>
            <p:nvPr/>
          </p:nvPicPr>
          <p:blipFill rotWithShape="1">
            <a:blip r:embed="rId2"/>
            <a:srcRect l="521"/>
            <a:stretch/>
          </p:blipFill>
          <p:spPr>
            <a:xfrm>
              <a:off x="522586" y="2963201"/>
              <a:ext cx="12873600" cy="9345600"/>
            </a:xfrm>
            <a:prstGeom prst="rect">
              <a:avLst/>
            </a:prstGeom>
            <a:ln w="12700">
              <a:solidFill>
                <a:schemeClr val="tx1"/>
              </a:solidFill>
            </a:ln>
          </p:spPr>
        </p:pic>
        <p:sp>
          <p:nvSpPr>
            <p:cNvPr id="26" name="직사각형 25"/>
            <p:cNvSpPr/>
            <p:nvPr/>
          </p:nvSpPr>
          <p:spPr>
            <a:xfrm>
              <a:off x="522586" y="2967851"/>
              <a:ext cx="12881606" cy="9360000"/>
            </a:xfrm>
            <a:prstGeom prst="rect">
              <a:avLst/>
            </a:prstGeom>
            <a:solidFill>
              <a:schemeClr val="tx1">
                <a:lumMod val="65000"/>
                <a:lumOff val="35000"/>
                <a:alpha val="32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공통코드 그룹 관리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공통코드 그룹 수정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967851"/>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      삭제</a:t>
            </a:r>
            <a:r>
              <a:rPr lang="en-US" altLang="ko-KR"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버튼 클릭 시 공통코드 그룹 삭제 팝업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확인 버튼 클릭 시 삭제 완료 팝업 출력</a:t>
            </a:r>
            <a:endParaRPr lang="en-US" altLang="ko-KR" sz="2250" dirty="0">
              <a:solidFill>
                <a:srgbClr val="151826"/>
              </a:solidFill>
              <a:latin typeface="Campton Light" panose="020B0004020102020203" pitchFamily="34" charset="0"/>
            </a:endParaRPr>
          </a:p>
        </p:txBody>
      </p:sp>
      <p:pic>
        <p:nvPicPr>
          <p:cNvPr id="28" name="그림 27">
            <a:extLst>
              <a:ext uri="{FF2B5EF4-FFF2-40B4-BE49-F238E27FC236}">
                <a16:creationId xmlns="" xmlns:a16="http://schemas.microsoft.com/office/drawing/2014/main" id="{AF2AE2A6-8103-EC48-9B38-23C78716C81F}"/>
              </a:ext>
            </a:extLst>
          </p:cNvPr>
          <p:cNvPicPr>
            <a:picLocks noChangeAspect="1"/>
          </p:cNvPicPr>
          <p:nvPr/>
        </p:nvPicPr>
        <p:blipFill rotWithShape="1">
          <a:blip r:embed="rId3"/>
          <a:srcRect l="95393" t="35098" r="2221" b="59866"/>
          <a:stretch/>
        </p:blipFill>
        <p:spPr>
          <a:xfrm>
            <a:off x="14037109" y="2861101"/>
            <a:ext cx="462280" cy="520065"/>
          </a:xfrm>
          <a:prstGeom prst="rect">
            <a:avLst/>
          </a:prstGeom>
          <a:ln>
            <a:noFill/>
          </a:ln>
        </p:spPr>
      </p:pic>
      <p:pic>
        <p:nvPicPr>
          <p:cNvPr id="29" name="그림 28"/>
          <p:cNvPicPr>
            <a:picLocks noChangeAspect="1"/>
          </p:cNvPicPr>
          <p:nvPr/>
        </p:nvPicPr>
        <p:blipFill>
          <a:blip r:embed="rId4"/>
          <a:stretch>
            <a:fillRect/>
          </a:stretch>
        </p:blipFill>
        <p:spPr>
          <a:xfrm>
            <a:off x="4463172" y="5980582"/>
            <a:ext cx="4963257" cy="3334537"/>
          </a:xfrm>
          <a:prstGeom prst="rect">
            <a:avLst/>
          </a:prstGeom>
          <a:ln>
            <a:noFill/>
          </a:ln>
        </p:spPr>
      </p:pic>
      <p:sp>
        <p:nvSpPr>
          <p:cNvPr id="33" name="아래쪽 화살표 32"/>
          <p:cNvSpPr/>
          <p:nvPr/>
        </p:nvSpPr>
        <p:spPr>
          <a:xfrm rot="17559519">
            <a:off x="10150044" y="8970843"/>
            <a:ext cx="900642" cy="1162191"/>
          </a:xfrm>
          <a:prstGeom prst="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37" name="그림 36">
            <a:extLst>
              <a:ext uri="{FF2B5EF4-FFF2-40B4-BE49-F238E27FC236}">
                <a16:creationId xmlns="" xmlns:a16="http://schemas.microsoft.com/office/drawing/2014/main" id="{D837D486-93E4-9C84-2DC0-7EC2CDF9D511}"/>
              </a:ext>
            </a:extLst>
          </p:cNvPr>
          <p:cNvPicPr>
            <a:picLocks noChangeAspect="1"/>
          </p:cNvPicPr>
          <p:nvPr/>
        </p:nvPicPr>
        <p:blipFill>
          <a:blip r:embed="rId5"/>
          <a:stretch>
            <a:fillRect/>
          </a:stretch>
        </p:blipFill>
        <p:spPr>
          <a:xfrm>
            <a:off x="11820772" y="9272537"/>
            <a:ext cx="4784440" cy="3283200"/>
          </a:xfrm>
          <a:prstGeom prst="rect">
            <a:avLst/>
          </a:prstGeom>
          <a:ln>
            <a:solidFill>
              <a:schemeClr val="tx1"/>
            </a:solidFill>
          </a:ln>
        </p:spPr>
      </p:pic>
      <p:grpSp>
        <p:nvGrpSpPr>
          <p:cNvPr id="19" name="그룹 18"/>
          <p:cNvGrpSpPr/>
          <p:nvPr/>
        </p:nvGrpSpPr>
        <p:grpSpPr>
          <a:xfrm>
            <a:off x="4322528" y="5874786"/>
            <a:ext cx="341194" cy="348916"/>
            <a:chOff x="5455736" y="7459833"/>
            <a:chExt cx="341194" cy="348916"/>
          </a:xfrm>
        </p:grpSpPr>
        <p:sp>
          <p:nvSpPr>
            <p:cNvPr id="20" name="타원 1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1" name="TextBox 20"/>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3" name="그룹 22"/>
          <p:cNvGrpSpPr/>
          <p:nvPr/>
        </p:nvGrpSpPr>
        <p:grpSpPr>
          <a:xfrm>
            <a:off x="7831906" y="8549338"/>
            <a:ext cx="341194" cy="348916"/>
            <a:chOff x="5455736" y="7459833"/>
            <a:chExt cx="341194" cy="348916"/>
          </a:xfrm>
        </p:grpSpPr>
        <p:sp>
          <p:nvSpPr>
            <p:cNvPr id="24" name="타원 2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5" name="TextBox 24"/>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9434615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001BB190-893F-1345-86AA-0D88F4D9A662}"/>
              </a:ext>
            </a:extLst>
          </p:cNvPr>
          <p:cNvPicPr>
            <a:picLocks noChangeAspect="1"/>
          </p:cNvPicPr>
          <p:nvPr/>
        </p:nvPicPr>
        <p:blipFill>
          <a:blip r:embed="rId2"/>
          <a:stretch>
            <a:fillRect/>
          </a:stretch>
        </p:blipFill>
        <p:spPr>
          <a:xfrm>
            <a:off x="10902461" y="6924304"/>
            <a:ext cx="5997088" cy="5800676"/>
          </a:xfrm>
          <a:prstGeom prst="rect">
            <a:avLst/>
          </a:prstGeom>
        </p:spPr>
      </p:pic>
      <p:grpSp>
        <p:nvGrpSpPr>
          <p:cNvPr id="10" name="Group 7">
            <a:extLst>
              <a:ext uri="{FF2B5EF4-FFF2-40B4-BE49-F238E27FC236}">
                <a16:creationId xmlns="" xmlns:a16="http://schemas.microsoft.com/office/drawing/2014/main" id="{8E64E067-21CA-8841-AC15-43FDEAA76855}"/>
              </a:ext>
            </a:extLst>
          </p:cNvPr>
          <p:cNvGrpSpPr/>
          <p:nvPr/>
        </p:nvGrpSpPr>
        <p:grpSpPr>
          <a:xfrm>
            <a:off x="504000" y="12146110"/>
            <a:ext cx="17280000" cy="774148"/>
            <a:chOff x="504000" y="10773582"/>
            <a:chExt cx="17280000" cy="774148"/>
          </a:xfrm>
        </p:grpSpPr>
        <p:sp>
          <p:nvSpPr>
            <p:cNvPr id="11" name="2020년 12월 20일"/>
            <p:cNvSpPr txBox="1"/>
            <p:nvPr/>
          </p:nvSpPr>
          <p:spPr>
            <a:xfrm>
              <a:off x="504000" y="11157174"/>
              <a:ext cx="17280000" cy="3905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2438338">
                <a:lnSpc>
                  <a:spcPct val="90000"/>
                </a:lnSpc>
                <a:spcBef>
                  <a:spcPts val="4500"/>
                </a:spcBef>
                <a:defRPr sz="3000" b="0">
                  <a:solidFill>
                    <a:srgbClr val="FFFFFF"/>
                  </a:solidFill>
                  <a:latin typeface="Campton Medium"/>
                  <a:ea typeface="Campton Medium"/>
                  <a:cs typeface="Campton Medium"/>
                  <a:sym typeface="Campton Medium"/>
                </a:defRPr>
              </a:lvl1pPr>
            </a:lstStyle>
            <a:p>
              <a:r>
                <a:rPr lang="en-US" sz="2250" dirty="0">
                  <a:solidFill>
                    <a:srgbClr val="151826"/>
                  </a:solidFill>
                  <a:latin typeface="Campton Medium" panose="020B0004020102020203" pitchFamily="34" charset="0"/>
                  <a:ea typeface="NanumSquare" panose="020B0600000101010101" pitchFamily="34" charset="-127"/>
                </a:rPr>
                <a:t>Jan. 24, 2024</a:t>
              </a:r>
              <a:endParaRPr sz="2250" dirty="0">
                <a:solidFill>
                  <a:srgbClr val="151826"/>
                </a:solidFill>
                <a:latin typeface="Campton Medium" panose="020B0004020102020203" pitchFamily="34" charset="0"/>
                <a:ea typeface="NanumSquare" panose="020B0600000101010101" pitchFamily="34" charset="-127"/>
              </a:endParaRPr>
            </a:p>
          </p:txBody>
        </p:sp>
        <p:sp>
          <p:nvSpPr>
            <p:cNvPr id="12" name="마케팅팀"/>
            <p:cNvSpPr txBox="1"/>
            <p:nvPr/>
          </p:nvSpPr>
          <p:spPr>
            <a:xfrm>
              <a:off x="504000" y="10773582"/>
              <a:ext cx="17280000" cy="2921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2438338">
                <a:lnSpc>
                  <a:spcPct val="50000"/>
                </a:lnSpc>
                <a:spcBef>
                  <a:spcPts val="4500"/>
                </a:spcBef>
                <a:defRPr sz="3000">
                  <a:solidFill>
                    <a:srgbClr val="FFFFFF"/>
                  </a:solidFill>
                  <a:latin typeface="Helvetica"/>
                  <a:ea typeface="Helvetica"/>
                  <a:cs typeface="Helvetica"/>
                  <a:sym typeface="Helvetica"/>
                </a:defRPr>
              </a:lvl1pPr>
            </a:lstStyle>
            <a:p>
              <a:r>
                <a:rPr lang="ko-KR" altLang="en-US" sz="2250" b="0" dirty="0">
                  <a:solidFill>
                    <a:srgbClr val="151826"/>
                  </a:solidFill>
                  <a:latin typeface="Campton Medium" panose="020B0004020102020203" pitchFamily="34" charset="0"/>
                  <a:ea typeface="NanumSquare" panose="020B0600000101010101" pitchFamily="34" charset="-127"/>
                </a:rPr>
                <a:t>연계플랫폼 사업</a:t>
              </a:r>
              <a:r>
                <a:rPr lang="en-US" altLang="ko-KR" sz="2250" b="0" dirty="0">
                  <a:solidFill>
                    <a:srgbClr val="151826"/>
                  </a:solidFill>
                  <a:latin typeface="Campton Medium" panose="020B0004020102020203" pitchFamily="34" charset="0"/>
                  <a:ea typeface="NanumSquare" panose="020B0600000101010101" pitchFamily="34" charset="-127"/>
                </a:rPr>
                <a:t>2</a:t>
              </a:r>
              <a:r>
                <a:rPr lang="ko-KR" altLang="en-US" sz="2250" b="0" dirty="0">
                  <a:solidFill>
                    <a:srgbClr val="151826"/>
                  </a:solidFill>
                  <a:latin typeface="Campton Medium" panose="020B0004020102020203" pitchFamily="34" charset="0"/>
                  <a:ea typeface="NanumSquare" panose="020B0600000101010101" pitchFamily="34" charset="-127"/>
                </a:rPr>
                <a:t>팀</a:t>
              </a:r>
              <a:endParaRPr sz="2250" b="0" dirty="0">
                <a:solidFill>
                  <a:srgbClr val="151826"/>
                </a:solidFill>
                <a:latin typeface="Campton Medium" panose="020B0004020102020203" pitchFamily="34" charset="0"/>
                <a:ea typeface="NanumSquare" panose="020B0600000101010101" pitchFamily="34" charset="-127"/>
              </a:endParaRPr>
            </a:p>
          </p:txBody>
        </p:sp>
      </p:grpSp>
    </p:spTree>
    <p:extLst>
      <p:ext uri="{BB962C8B-B14F-4D97-AF65-F5344CB8AC3E}">
        <p14:creationId xmlns:p14="http://schemas.microsoft.com/office/powerpoint/2010/main" val="103940974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2"/>
          </p:nvPr>
        </p:nvSpPr>
        <p:spPr/>
        <p:txBody>
          <a:bodyPr/>
          <a:lstStyle/>
          <a:p>
            <a:fld id="{8C6B96FD-4AFF-42BE-940E-365E288D41F3}" type="slidenum">
              <a:rPr lang="en-US" altLang="ko-KR" smtClean="0"/>
              <a:pPr/>
              <a:t>6</a:t>
            </a:fld>
            <a:endParaRPr lang="ko-KR" altLang="en-US" dirty="0"/>
          </a:p>
        </p:txBody>
      </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권한 별 카테고리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권한 별로 다른 카테고리를 출력한다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 </a:t>
              </a: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64000" y="3240000"/>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en-US" altLang="ko-KR" sz="2250" dirty="0">
                <a:solidFill>
                  <a:srgbClr val="151826"/>
                </a:solidFill>
                <a:latin typeface="Campton Light" panose="020B0004020102020203" pitchFamily="34" charset="0"/>
              </a:rPr>
              <a:t>SYSTEM MANAGER </a:t>
            </a:r>
            <a:r>
              <a:rPr lang="ko-KR" altLang="en-US" sz="2250" dirty="0">
                <a:solidFill>
                  <a:srgbClr val="151826"/>
                </a:solidFill>
                <a:latin typeface="Campton Light" panose="020B0004020102020203" pitchFamily="34" charset="0"/>
              </a:rPr>
              <a:t>권한의 카테고리 화면</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en-US" altLang="ko-KR" sz="2250" dirty="0">
                <a:solidFill>
                  <a:srgbClr val="151826"/>
                </a:solidFill>
                <a:latin typeface="Campton Light" panose="020B0004020102020203" pitchFamily="34" charset="0"/>
              </a:rPr>
              <a:t>DIRECTOR , MANAGER </a:t>
            </a:r>
            <a:r>
              <a:rPr lang="ko-KR" altLang="en-US" sz="2250" dirty="0">
                <a:solidFill>
                  <a:srgbClr val="151826"/>
                </a:solidFill>
                <a:latin typeface="Campton Light" panose="020B0004020102020203" pitchFamily="34" charset="0"/>
              </a:rPr>
              <a:t>권한의 카테고리 화면</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en-US" altLang="ko-KR" sz="2250" dirty="0">
                <a:solidFill>
                  <a:srgbClr val="151826"/>
                </a:solidFill>
                <a:latin typeface="Campton Light" panose="020B0004020102020203" pitchFamily="34" charset="0"/>
              </a:rPr>
              <a:t>DEVELOPER, ADVISOR </a:t>
            </a:r>
            <a:r>
              <a:rPr lang="ko-KR" altLang="en-US" sz="2250" dirty="0">
                <a:solidFill>
                  <a:srgbClr val="151826"/>
                </a:solidFill>
                <a:latin typeface="Campton Light" panose="020B0004020102020203" pitchFamily="34" charset="0"/>
              </a:rPr>
              <a:t>권한의 카테고리 화면</a:t>
            </a:r>
            <a:endParaRPr lang="en-US" altLang="ko-KR" sz="2250" dirty="0">
              <a:solidFill>
                <a:srgbClr val="151826"/>
              </a:solidFill>
              <a:latin typeface="Campton Light" panose="020B0004020102020203" pitchFamily="34" charset="0"/>
            </a:endParaRPr>
          </a:p>
        </p:txBody>
      </p:sp>
      <p:grpSp>
        <p:nvGrpSpPr>
          <p:cNvPr id="26" name="그룹 25"/>
          <p:cNvGrpSpPr/>
          <p:nvPr/>
        </p:nvGrpSpPr>
        <p:grpSpPr>
          <a:xfrm>
            <a:off x="4757978" y="2920812"/>
            <a:ext cx="341194" cy="348916"/>
            <a:chOff x="5455736" y="7459833"/>
            <a:chExt cx="341194" cy="348916"/>
          </a:xfrm>
        </p:grpSpPr>
        <p:sp>
          <p:nvSpPr>
            <p:cNvPr id="27" name="타원 26"/>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8" name="TextBox 27"/>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9" name="그룹 28"/>
          <p:cNvGrpSpPr/>
          <p:nvPr/>
        </p:nvGrpSpPr>
        <p:grpSpPr>
          <a:xfrm>
            <a:off x="8927577" y="2910066"/>
            <a:ext cx="341194" cy="348916"/>
            <a:chOff x="5455736" y="7459833"/>
            <a:chExt cx="341194" cy="348916"/>
          </a:xfrm>
        </p:grpSpPr>
        <p:sp>
          <p:nvSpPr>
            <p:cNvPr id="30" name="타원 29"/>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31" name="TextBox 30"/>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3" name="그룹 22"/>
          <p:cNvGrpSpPr/>
          <p:nvPr/>
        </p:nvGrpSpPr>
        <p:grpSpPr>
          <a:xfrm>
            <a:off x="545675" y="2920915"/>
            <a:ext cx="341194" cy="348916"/>
            <a:chOff x="5455736" y="7459833"/>
            <a:chExt cx="341194" cy="348916"/>
          </a:xfrm>
        </p:grpSpPr>
        <p:sp>
          <p:nvSpPr>
            <p:cNvPr id="24" name="타원 2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5" name="TextBox 24"/>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32" name="그룹 31"/>
          <p:cNvGrpSpPr/>
          <p:nvPr/>
        </p:nvGrpSpPr>
        <p:grpSpPr>
          <a:xfrm>
            <a:off x="9198484" y="3076170"/>
            <a:ext cx="3706226" cy="3024607"/>
            <a:chOff x="9198484" y="3076170"/>
            <a:chExt cx="3706226" cy="3024607"/>
          </a:xfrm>
        </p:grpSpPr>
        <p:pic>
          <p:nvPicPr>
            <p:cNvPr id="33" name="그림 32"/>
            <p:cNvPicPr>
              <a:picLocks noChangeAspect="1"/>
            </p:cNvPicPr>
            <p:nvPr/>
          </p:nvPicPr>
          <p:blipFill>
            <a:blip r:embed="rId2"/>
            <a:stretch>
              <a:fillRect/>
            </a:stretch>
          </p:blipFill>
          <p:spPr>
            <a:xfrm>
              <a:off x="9198484" y="3076170"/>
              <a:ext cx="3706226" cy="1968452"/>
            </a:xfrm>
            <a:prstGeom prst="rect">
              <a:avLst/>
            </a:prstGeom>
          </p:spPr>
        </p:pic>
        <p:pic>
          <p:nvPicPr>
            <p:cNvPr id="36" name="그림 35"/>
            <p:cNvPicPr>
              <a:picLocks noChangeAspect="1"/>
            </p:cNvPicPr>
            <p:nvPr/>
          </p:nvPicPr>
          <p:blipFill>
            <a:blip r:embed="rId3"/>
            <a:stretch>
              <a:fillRect/>
            </a:stretch>
          </p:blipFill>
          <p:spPr>
            <a:xfrm>
              <a:off x="9242669" y="5072321"/>
              <a:ext cx="3418105" cy="1028456"/>
            </a:xfrm>
            <a:prstGeom prst="rect">
              <a:avLst/>
            </a:prstGeom>
          </p:spPr>
        </p:pic>
      </p:grpSp>
      <p:sp>
        <p:nvSpPr>
          <p:cNvPr id="37" name="직사각형 36"/>
          <p:cNvSpPr/>
          <p:nvPr/>
        </p:nvSpPr>
        <p:spPr>
          <a:xfrm>
            <a:off x="411017" y="3076516"/>
            <a:ext cx="4240291" cy="938182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38" name="그림 37"/>
          <p:cNvPicPr>
            <a:picLocks noChangeAspect="1"/>
          </p:cNvPicPr>
          <p:nvPr/>
        </p:nvPicPr>
        <p:blipFill>
          <a:blip r:embed="rId4"/>
          <a:stretch>
            <a:fillRect/>
          </a:stretch>
        </p:blipFill>
        <p:spPr>
          <a:xfrm>
            <a:off x="5134411" y="8629650"/>
            <a:ext cx="2350121" cy="419100"/>
          </a:xfrm>
          <a:prstGeom prst="rect">
            <a:avLst/>
          </a:prstGeom>
        </p:spPr>
      </p:pic>
      <p:pic>
        <p:nvPicPr>
          <p:cNvPr id="39" name="그림 38"/>
          <p:cNvPicPr>
            <a:picLocks noChangeAspect="1"/>
          </p:cNvPicPr>
          <p:nvPr/>
        </p:nvPicPr>
        <p:blipFill>
          <a:blip r:embed="rId4"/>
          <a:stretch>
            <a:fillRect/>
          </a:stretch>
        </p:blipFill>
        <p:spPr>
          <a:xfrm>
            <a:off x="9187476" y="7479238"/>
            <a:ext cx="3473299" cy="1715561"/>
          </a:xfrm>
          <a:prstGeom prst="rect">
            <a:avLst/>
          </a:prstGeom>
        </p:spPr>
      </p:pic>
      <p:grpSp>
        <p:nvGrpSpPr>
          <p:cNvPr id="43" name="그룹 42"/>
          <p:cNvGrpSpPr/>
          <p:nvPr/>
        </p:nvGrpSpPr>
        <p:grpSpPr>
          <a:xfrm>
            <a:off x="696424" y="3107011"/>
            <a:ext cx="3738519" cy="5757407"/>
            <a:chOff x="696424" y="3107011"/>
            <a:chExt cx="3738519" cy="5757407"/>
          </a:xfrm>
        </p:grpSpPr>
        <p:pic>
          <p:nvPicPr>
            <p:cNvPr id="44" name="그림 43"/>
            <p:cNvPicPr>
              <a:picLocks noChangeAspect="1"/>
            </p:cNvPicPr>
            <p:nvPr/>
          </p:nvPicPr>
          <p:blipFill>
            <a:blip r:embed="rId5"/>
            <a:stretch>
              <a:fillRect/>
            </a:stretch>
          </p:blipFill>
          <p:spPr>
            <a:xfrm>
              <a:off x="718586" y="3107011"/>
              <a:ext cx="3632529" cy="3571375"/>
            </a:xfrm>
            <a:prstGeom prst="rect">
              <a:avLst/>
            </a:prstGeom>
          </p:spPr>
        </p:pic>
        <p:pic>
          <p:nvPicPr>
            <p:cNvPr id="47" name="그림 46"/>
            <p:cNvPicPr>
              <a:picLocks noChangeAspect="1"/>
            </p:cNvPicPr>
            <p:nvPr/>
          </p:nvPicPr>
          <p:blipFill>
            <a:blip r:embed="rId6"/>
            <a:stretch>
              <a:fillRect/>
            </a:stretch>
          </p:blipFill>
          <p:spPr>
            <a:xfrm>
              <a:off x="696424" y="6713832"/>
              <a:ext cx="3738519" cy="2150586"/>
            </a:xfrm>
            <a:prstGeom prst="rect">
              <a:avLst/>
            </a:prstGeom>
          </p:spPr>
        </p:pic>
        <p:pic>
          <p:nvPicPr>
            <p:cNvPr id="48" name="그림 47"/>
            <p:cNvPicPr>
              <a:picLocks noChangeAspect="1"/>
            </p:cNvPicPr>
            <p:nvPr/>
          </p:nvPicPr>
          <p:blipFill>
            <a:blip r:embed="rId7"/>
            <a:stretch>
              <a:fillRect/>
            </a:stretch>
          </p:blipFill>
          <p:spPr>
            <a:xfrm>
              <a:off x="716272" y="5588463"/>
              <a:ext cx="3718671" cy="998817"/>
            </a:xfrm>
            <a:prstGeom prst="rect">
              <a:avLst/>
            </a:prstGeom>
          </p:spPr>
        </p:pic>
      </p:grpSp>
      <p:sp>
        <p:nvSpPr>
          <p:cNvPr id="49" name="직사각형 48"/>
          <p:cNvSpPr/>
          <p:nvPr/>
        </p:nvSpPr>
        <p:spPr>
          <a:xfrm>
            <a:off x="4642172" y="3072647"/>
            <a:ext cx="4240291" cy="938182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grpSp>
        <p:nvGrpSpPr>
          <p:cNvPr id="50" name="그룹 49"/>
          <p:cNvGrpSpPr/>
          <p:nvPr/>
        </p:nvGrpSpPr>
        <p:grpSpPr>
          <a:xfrm>
            <a:off x="545675" y="2920915"/>
            <a:ext cx="341194" cy="348916"/>
            <a:chOff x="5455736" y="7459833"/>
            <a:chExt cx="341194" cy="348916"/>
          </a:xfrm>
        </p:grpSpPr>
        <p:sp>
          <p:nvSpPr>
            <p:cNvPr id="51" name="타원 50"/>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2" name="TextBox 51"/>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53" name="그룹 52"/>
          <p:cNvGrpSpPr/>
          <p:nvPr/>
        </p:nvGrpSpPr>
        <p:grpSpPr>
          <a:xfrm>
            <a:off x="4947427" y="3117656"/>
            <a:ext cx="3718671" cy="5230782"/>
            <a:chOff x="4947427" y="3117656"/>
            <a:chExt cx="3718671" cy="5230782"/>
          </a:xfrm>
        </p:grpSpPr>
        <p:pic>
          <p:nvPicPr>
            <p:cNvPr id="54" name="그림 53"/>
            <p:cNvPicPr>
              <a:picLocks noChangeAspect="1"/>
            </p:cNvPicPr>
            <p:nvPr/>
          </p:nvPicPr>
          <p:blipFill>
            <a:blip r:embed="rId5"/>
            <a:stretch>
              <a:fillRect/>
            </a:stretch>
          </p:blipFill>
          <p:spPr>
            <a:xfrm>
              <a:off x="4949741" y="3117656"/>
              <a:ext cx="3632529" cy="3571375"/>
            </a:xfrm>
            <a:prstGeom prst="rect">
              <a:avLst/>
            </a:prstGeom>
          </p:spPr>
        </p:pic>
        <p:pic>
          <p:nvPicPr>
            <p:cNvPr id="55" name="그림 54"/>
            <p:cNvPicPr>
              <a:picLocks noChangeAspect="1"/>
            </p:cNvPicPr>
            <p:nvPr/>
          </p:nvPicPr>
          <p:blipFill>
            <a:blip r:embed="rId7"/>
            <a:stretch>
              <a:fillRect/>
            </a:stretch>
          </p:blipFill>
          <p:spPr>
            <a:xfrm>
              <a:off x="4947427" y="5599108"/>
              <a:ext cx="3718671" cy="998817"/>
            </a:xfrm>
            <a:prstGeom prst="rect">
              <a:avLst/>
            </a:prstGeom>
          </p:spPr>
        </p:pic>
        <p:pic>
          <p:nvPicPr>
            <p:cNvPr id="56" name="그림 55"/>
            <p:cNvPicPr>
              <a:picLocks noChangeAspect="1"/>
            </p:cNvPicPr>
            <p:nvPr/>
          </p:nvPicPr>
          <p:blipFill>
            <a:blip r:embed="rId8"/>
            <a:stretch>
              <a:fillRect/>
            </a:stretch>
          </p:blipFill>
          <p:spPr>
            <a:xfrm>
              <a:off x="4963512" y="6731546"/>
              <a:ext cx="3618758" cy="1616892"/>
            </a:xfrm>
            <a:prstGeom prst="rect">
              <a:avLst/>
            </a:prstGeom>
          </p:spPr>
        </p:pic>
      </p:grpSp>
      <p:grpSp>
        <p:nvGrpSpPr>
          <p:cNvPr id="57" name="그룹 56"/>
          <p:cNvGrpSpPr/>
          <p:nvPr/>
        </p:nvGrpSpPr>
        <p:grpSpPr>
          <a:xfrm>
            <a:off x="4757978" y="2920812"/>
            <a:ext cx="341194" cy="348916"/>
            <a:chOff x="5455736" y="7459833"/>
            <a:chExt cx="341194" cy="348916"/>
          </a:xfrm>
        </p:grpSpPr>
        <p:sp>
          <p:nvSpPr>
            <p:cNvPr id="58" name="타원 57"/>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59" name="TextBox 58"/>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
        <p:nvSpPr>
          <p:cNvPr id="60" name="직사각형 59"/>
          <p:cNvSpPr/>
          <p:nvPr/>
        </p:nvSpPr>
        <p:spPr>
          <a:xfrm>
            <a:off x="8875746" y="3077964"/>
            <a:ext cx="4240291" cy="9381822"/>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pic>
        <p:nvPicPr>
          <p:cNvPr id="61" name="그림 60"/>
          <p:cNvPicPr>
            <a:picLocks noChangeAspect="1"/>
          </p:cNvPicPr>
          <p:nvPr/>
        </p:nvPicPr>
        <p:blipFill rotWithShape="1">
          <a:blip r:embed="rId6"/>
          <a:srcRect l="65261" r="21866"/>
          <a:stretch/>
        </p:blipFill>
        <p:spPr>
          <a:xfrm>
            <a:off x="4042763" y="5488876"/>
            <a:ext cx="481263" cy="3559873"/>
          </a:xfrm>
          <a:prstGeom prst="rect">
            <a:avLst/>
          </a:prstGeom>
        </p:spPr>
      </p:pic>
      <p:pic>
        <p:nvPicPr>
          <p:cNvPr id="62" name="그림 61"/>
          <p:cNvPicPr>
            <a:picLocks noChangeAspect="1"/>
          </p:cNvPicPr>
          <p:nvPr/>
        </p:nvPicPr>
        <p:blipFill rotWithShape="1">
          <a:blip r:embed="rId6"/>
          <a:srcRect l="65261" r="21866"/>
          <a:stretch/>
        </p:blipFill>
        <p:spPr>
          <a:xfrm>
            <a:off x="8318579" y="5496840"/>
            <a:ext cx="481263" cy="3559873"/>
          </a:xfrm>
          <a:prstGeom prst="rect">
            <a:avLst/>
          </a:prstGeom>
        </p:spPr>
      </p:pic>
      <p:pic>
        <p:nvPicPr>
          <p:cNvPr id="63" name="그림 62"/>
          <p:cNvPicPr>
            <a:picLocks noChangeAspect="1"/>
          </p:cNvPicPr>
          <p:nvPr/>
        </p:nvPicPr>
        <p:blipFill rotWithShape="1">
          <a:blip r:embed="rId6"/>
          <a:srcRect l="65261" r="21866"/>
          <a:stretch/>
        </p:blipFill>
        <p:spPr>
          <a:xfrm>
            <a:off x="12815844" y="3114651"/>
            <a:ext cx="275092" cy="3559873"/>
          </a:xfrm>
          <a:prstGeom prst="rect">
            <a:avLst/>
          </a:prstGeom>
        </p:spPr>
      </p:pic>
      <p:grpSp>
        <p:nvGrpSpPr>
          <p:cNvPr id="40" name="그룹 39"/>
          <p:cNvGrpSpPr/>
          <p:nvPr/>
        </p:nvGrpSpPr>
        <p:grpSpPr>
          <a:xfrm>
            <a:off x="8927577" y="2910066"/>
            <a:ext cx="341194" cy="348916"/>
            <a:chOff x="5455736" y="7459833"/>
            <a:chExt cx="341194" cy="348916"/>
          </a:xfrm>
        </p:grpSpPr>
        <p:sp>
          <p:nvSpPr>
            <p:cNvPr id="41" name="타원 40"/>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42" name="TextBox 41"/>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ko-KR"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rPr>
                <a:t>3</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393612272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 HEADER"/>
          <p:cNvSpPr txBox="1"/>
          <p:nvPr/>
        </p:nvSpPr>
        <p:spPr>
          <a:xfrm>
            <a:off x="504000" y="6357863"/>
            <a:ext cx="1349120" cy="1000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en-US" altLang="ko-KR" sz="6000" dirty="0">
                <a:solidFill>
                  <a:schemeClr val="bg1"/>
                </a:solidFill>
                <a:latin typeface="Campton Medium" panose="020B0004020102020203" pitchFamily="34" charset="0"/>
                <a:ea typeface="NanumSquare" panose="020B0600000101010101" pitchFamily="34" charset="-127"/>
              </a:rPr>
              <a:t>02</a:t>
            </a:r>
            <a:endParaRPr lang="en-US" sz="6000" dirty="0">
              <a:solidFill>
                <a:schemeClr val="bg1"/>
              </a:solidFill>
              <a:latin typeface="Campton Medium" panose="020B0004020102020203" pitchFamily="34" charset="0"/>
              <a:ea typeface="NanumSquare" panose="020B0600000101010101" pitchFamily="34" charset="-127"/>
            </a:endParaRPr>
          </a:p>
        </p:txBody>
      </p:sp>
      <p:sp>
        <p:nvSpPr>
          <p:cNvPr id="3" name="SUB HEADER"/>
          <p:cNvSpPr txBox="1"/>
          <p:nvPr/>
        </p:nvSpPr>
        <p:spPr>
          <a:xfrm>
            <a:off x="2991256" y="6357863"/>
            <a:ext cx="14792744" cy="1000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6000" dirty="0">
                <a:solidFill>
                  <a:schemeClr val="bg1"/>
                </a:solidFill>
                <a:latin typeface="나눔스퀘어 ExtraBold" panose="020B0600000101010101" pitchFamily="50" charset="-127"/>
                <a:ea typeface="나눔스퀘어 ExtraBold" panose="020B0600000101010101" pitchFamily="50" charset="-127"/>
              </a:rPr>
              <a:t>프로젝트 </a:t>
            </a:r>
            <a:r>
              <a:rPr lang="en-US" altLang="ko-KR" sz="6000" dirty="0">
                <a:solidFill>
                  <a:schemeClr val="bg1"/>
                </a:solidFill>
                <a:latin typeface="나눔스퀘어 ExtraBold" panose="020B0600000101010101" pitchFamily="50" charset="-127"/>
                <a:ea typeface="나눔스퀘어 ExtraBold" panose="020B0600000101010101" pitchFamily="50" charset="-127"/>
              </a:rPr>
              <a:t>(</a:t>
            </a:r>
            <a:r>
              <a:rPr lang="ko-KR" altLang="en-US" sz="6000" dirty="0">
                <a:solidFill>
                  <a:schemeClr val="bg1"/>
                </a:solidFill>
                <a:latin typeface="나눔스퀘어 ExtraBold" panose="020B0600000101010101" pitchFamily="50" charset="-127"/>
                <a:ea typeface="나눔스퀘어 ExtraBold" panose="020B0600000101010101" pitchFamily="50" charset="-127"/>
              </a:rPr>
              <a:t>조회</a:t>
            </a:r>
            <a:r>
              <a:rPr lang="en-US" altLang="ko-KR" sz="6000" dirty="0">
                <a:solidFill>
                  <a:schemeClr val="bg1"/>
                </a:solidFill>
                <a:latin typeface="나눔스퀘어 ExtraBold" panose="020B0600000101010101" pitchFamily="50" charset="-127"/>
                <a:ea typeface="나눔스퀘어 ExtraBold" panose="020B0600000101010101" pitchFamily="50" charset="-127"/>
              </a:rPr>
              <a:t>)</a:t>
            </a:r>
          </a:p>
        </p:txBody>
      </p:sp>
    </p:spTree>
    <p:extLst>
      <p:ext uri="{BB962C8B-B14F-4D97-AF65-F5344CB8AC3E}">
        <p14:creationId xmlns:p14="http://schemas.microsoft.com/office/powerpoint/2010/main" val="9277595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그림 19"/>
          <p:cNvPicPr>
            <a:picLocks noChangeAspect="1"/>
          </p:cNvPicPr>
          <p:nvPr/>
        </p:nvPicPr>
        <p:blipFill rotWithShape="1">
          <a:blip r:embed="rId2"/>
          <a:srcRect t="-1" b="-55440"/>
          <a:stretch/>
        </p:blipFill>
        <p:spPr>
          <a:xfrm>
            <a:off x="524050" y="2866253"/>
            <a:ext cx="12771733" cy="9393480"/>
          </a:xfrm>
          <a:prstGeom prst="rect">
            <a:avLst/>
          </a:prstGeom>
          <a:solidFill>
            <a:srgbClr val="FFFFFF"/>
          </a:solidFill>
          <a:ln>
            <a:solidFill>
              <a:schemeClr val="tx1"/>
            </a:solidFill>
          </a:ln>
        </p:spPr>
      </p:pic>
      <p:pic>
        <p:nvPicPr>
          <p:cNvPr id="22" name="그림 21"/>
          <p:cNvPicPr>
            <a:picLocks noChangeAspect="1"/>
          </p:cNvPicPr>
          <p:nvPr/>
        </p:nvPicPr>
        <p:blipFill>
          <a:blip r:embed="rId3"/>
          <a:stretch>
            <a:fillRect/>
          </a:stretch>
        </p:blipFill>
        <p:spPr>
          <a:xfrm>
            <a:off x="580040" y="2868107"/>
            <a:ext cx="12677935" cy="5914257"/>
          </a:xfrm>
          <a:prstGeom prst="rect">
            <a:avLst/>
          </a:prstGeom>
        </p:spPr>
      </p:pic>
      <p:sp>
        <p:nvSpPr>
          <p:cNvPr id="2" name="슬라이드 번호 개체 틀 1"/>
          <p:cNvSpPr>
            <a:spLocks noGrp="1"/>
          </p:cNvSpPr>
          <p:nvPr>
            <p:ph type="sldNum" sz="quarter" idx="2"/>
          </p:nvPr>
        </p:nvSpPr>
        <p:spPr/>
        <p:txBody>
          <a:bodyPr/>
          <a:lstStyle/>
          <a:p>
            <a:fld id="{8C6B96FD-4AFF-42BE-940E-365E288D41F3}" type="slidenum">
              <a:rPr lang="en-US" altLang="ko-KR" smtClean="0"/>
              <a:pPr/>
              <a:t>8</a:t>
            </a:fld>
            <a:endParaRPr lang="ko-KR" altLang="en-US" dirty="0"/>
          </a:p>
        </p:txBody>
      </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프로젝트 조회 화면 </a:t>
              </a:r>
              <a:r>
                <a:rPr lang="en-US" altLang="ko-KR" sz="3750" dirty="0">
                  <a:solidFill>
                    <a:srgbClr val="151826"/>
                  </a:solidFill>
                  <a:latin typeface="Campton Book" panose="020B0004020102020203" pitchFamily="34" charset="0"/>
                  <a:ea typeface="NanumSquare" panose="020B0600000101010101" pitchFamily="34" charset="-127"/>
                </a:rPr>
                <a:t>(Advisor </a:t>
              </a:r>
              <a:r>
                <a:rPr lang="ko-KR" altLang="en-US" sz="3750" dirty="0">
                  <a:solidFill>
                    <a:srgbClr val="151826"/>
                  </a:solidFill>
                  <a:latin typeface="Campton Book" panose="020B0004020102020203" pitchFamily="34" charset="0"/>
                  <a:ea typeface="NanumSquare" panose="020B0600000101010101" pitchFamily="34" charset="-127"/>
                </a:rPr>
                <a:t>권한</a:t>
              </a:r>
              <a:r>
                <a:rPr lang="en-US" altLang="ko-KR" sz="3750" dirty="0">
                  <a:solidFill>
                    <a:srgbClr val="151826"/>
                  </a:solidFill>
                  <a:latin typeface="Campton Book" panose="020B0004020102020203" pitchFamily="34" charset="0"/>
                  <a:ea typeface="NanumSquare" panose="020B0600000101010101" pitchFamily="34" charset="-127"/>
                </a:rPr>
                <a:t>)</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프로젝트 목록을 보여주고 조회 기능을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866253"/>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프로젝트 조회 화면에 프로젝트 목록 </a:t>
            </a:r>
            <a:r>
              <a:rPr lang="en-US" altLang="ko-KR" sz="2250" dirty="0">
                <a:solidFill>
                  <a:srgbClr val="151826"/>
                </a:solidFill>
                <a:latin typeface="Campton Light" panose="020B0004020102020203" pitchFamily="34" charset="0"/>
              </a:rPr>
              <a:t>list</a:t>
            </a:r>
            <a:r>
              <a:rPr lang="ko-KR" altLang="en-US" sz="2250" dirty="0">
                <a:solidFill>
                  <a:srgbClr val="151826"/>
                </a:solidFill>
                <a:latin typeface="Campton Light" panose="020B0004020102020203" pitchFamily="34" charset="0"/>
              </a:rPr>
              <a:t> 화면 출력</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프로젝트 코드</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프로젝트 명</a:t>
            </a:r>
            <a:r>
              <a:rPr lang="en-US" altLang="ko-KR" sz="1400" dirty="0">
                <a:solidFill>
                  <a:srgbClr val="151826"/>
                </a:solidFill>
                <a:latin typeface="Campton Light" panose="020B0004020102020203" pitchFamily="34" charset="0"/>
              </a:rPr>
              <a:t>, </a:t>
            </a:r>
            <a:r>
              <a:rPr lang="ko-KR" altLang="en-US" sz="1400" dirty="0" err="1">
                <a:solidFill>
                  <a:srgbClr val="151826"/>
                </a:solidFill>
                <a:latin typeface="Campton Light" panose="020B0004020102020203" pitchFamily="34" charset="0"/>
              </a:rPr>
              <a:t>고객사</a:t>
            </a:r>
            <a:r>
              <a:rPr lang="ko-KR" altLang="en-US" sz="1400" dirty="0">
                <a:solidFill>
                  <a:srgbClr val="151826"/>
                </a:solidFill>
                <a:latin typeface="Campton Light" panose="020B0004020102020203" pitchFamily="34" charset="0"/>
              </a:rPr>
              <a:t> 명</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부서 명</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라이선스 수량</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프로젝트 상태</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검수 상태 정보 출력</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r>
              <a:rPr lang="en-US" altLang="ko-KR" sz="2250" dirty="0">
                <a:solidFill>
                  <a:srgbClr val="151826"/>
                </a:solidFill>
                <a:latin typeface="Campton Light" panose="020B0004020102020203" pitchFamily="34" charset="0"/>
              </a:rPr>
              <a:t>ADVISOR </a:t>
            </a:r>
            <a:r>
              <a:rPr lang="ko-KR" altLang="en-US" sz="2250" dirty="0">
                <a:solidFill>
                  <a:srgbClr val="151826"/>
                </a:solidFill>
                <a:latin typeface="Campton Light" panose="020B0004020102020203" pitchFamily="34" charset="0"/>
              </a:rPr>
              <a:t>권한의 사용자는 조회</a:t>
            </a:r>
            <a:r>
              <a:rPr lang="en-US" altLang="ko-KR" sz="2250" dirty="0">
                <a:solidFill>
                  <a:srgbClr val="151826"/>
                </a:solidFill>
                <a:latin typeface="Campton Light" panose="020B0004020102020203" pitchFamily="34" charset="0"/>
              </a:rPr>
              <a:t>, </a:t>
            </a:r>
            <a:r>
              <a:rPr lang="ko-KR" altLang="en-US" sz="2250" dirty="0">
                <a:solidFill>
                  <a:srgbClr val="151826"/>
                </a:solidFill>
                <a:latin typeface="Campton Light" panose="020B0004020102020203" pitchFamily="34" charset="0"/>
              </a:rPr>
              <a:t>다운로드만 가능</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등록</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수정</a:t>
            </a:r>
            <a:r>
              <a:rPr lang="en-US" altLang="ko-KR" sz="1400" dirty="0">
                <a:solidFill>
                  <a:srgbClr val="151826"/>
                </a:solidFill>
                <a:latin typeface="Campton Light" panose="020B0004020102020203" pitchFamily="34" charset="0"/>
              </a:rPr>
              <a:t>, </a:t>
            </a:r>
            <a:r>
              <a:rPr lang="ko-KR" altLang="en-US" sz="1400" dirty="0">
                <a:solidFill>
                  <a:srgbClr val="151826"/>
                </a:solidFill>
                <a:latin typeface="Campton Light" panose="020B0004020102020203" pitchFamily="34" charset="0"/>
              </a:rPr>
              <a:t>삭제 불가</a:t>
            </a:r>
            <a:endParaRPr lang="en-US" altLang="ko-KR" sz="1400" dirty="0">
              <a:solidFill>
                <a:srgbClr val="151826"/>
              </a:solidFill>
              <a:latin typeface="Campton Light" panose="020B0004020102020203" pitchFamily="34" charset="0"/>
            </a:endParaRPr>
          </a:p>
        </p:txBody>
      </p:sp>
      <p:sp>
        <p:nvSpPr>
          <p:cNvPr id="12" name="TextBox 11"/>
          <p:cNvSpPr txBox="1"/>
          <p:nvPr/>
        </p:nvSpPr>
        <p:spPr>
          <a:xfrm>
            <a:off x="6909917" y="8865617"/>
            <a:ext cx="66043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ko-KR" altLang="en-US" sz="1600" b="0" dirty="0">
                <a:solidFill>
                  <a:schemeClr val="bg1"/>
                </a:solidFill>
                <a:latin typeface="나눔스퀘어" panose="020B0600000101010101" pitchFamily="50" charset="-127"/>
                <a:ea typeface="나눔스퀘어" panose="020B0600000101010101" pitchFamily="50" charset="-127"/>
              </a:rPr>
              <a:t>로그인</a:t>
            </a:r>
            <a:endParaRPr kumimoji="0" lang="ko-KR" altLang="en-US" sz="1600" b="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nvGrpSpPr>
          <p:cNvPr id="16" name="그룹 15"/>
          <p:cNvGrpSpPr/>
          <p:nvPr/>
        </p:nvGrpSpPr>
        <p:grpSpPr>
          <a:xfrm>
            <a:off x="2136759" y="4114044"/>
            <a:ext cx="341194" cy="348916"/>
            <a:chOff x="5455736" y="7459833"/>
            <a:chExt cx="341194" cy="348916"/>
          </a:xfrm>
        </p:grpSpPr>
        <p:sp>
          <p:nvSpPr>
            <p:cNvPr id="17" name="타원 16"/>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18" name="TextBox 17"/>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19" name="그룹 18"/>
          <p:cNvGrpSpPr/>
          <p:nvPr/>
        </p:nvGrpSpPr>
        <p:grpSpPr>
          <a:xfrm>
            <a:off x="12209462" y="4288554"/>
            <a:ext cx="341194" cy="348916"/>
            <a:chOff x="5455736" y="7459833"/>
            <a:chExt cx="341194" cy="348916"/>
          </a:xfrm>
        </p:grpSpPr>
        <p:sp>
          <p:nvSpPr>
            <p:cNvPr id="24" name="타원 2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5" name="TextBox 24"/>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387419605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p:cNvPicPr>
            <a:picLocks noChangeAspect="1"/>
          </p:cNvPicPr>
          <p:nvPr/>
        </p:nvPicPr>
        <p:blipFill rotWithShape="1">
          <a:blip r:embed="rId2"/>
          <a:srcRect t="1" b="-54319"/>
          <a:stretch/>
        </p:blipFill>
        <p:spPr>
          <a:xfrm>
            <a:off x="524050" y="2866253"/>
            <a:ext cx="12771733" cy="9385264"/>
          </a:xfrm>
          <a:prstGeom prst="rect">
            <a:avLst/>
          </a:prstGeom>
          <a:solidFill>
            <a:srgbClr val="FFFFFF"/>
          </a:solidFill>
          <a:ln>
            <a:solidFill>
              <a:schemeClr val="tx1"/>
            </a:solidFill>
          </a:ln>
        </p:spPr>
      </p:pic>
      <p:pic>
        <p:nvPicPr>
          <p:cNvPr id="18" name="그림 17"/>
          <p:cNvPicPr>
            <a:picLocks noChangeAspect="1"/>
          </p:cNvPicPr>
          <p:nvPr/>
        </p:nvPicPr>
        <p:blipFill>
          <a:blip r:embed="rId3"/>
          <a:stretch>
            <a:fillRect/>
          </a:stretch>
        </p:blipFill>
        <p:spPr>
          <a:xfrm>
            <a:off x="524050" y="2866253"/>
            <a:ext cx="12683052" cy="5910302"/>
          </a:xfrm>
          <a:prstGeom prst="rect">
            <a:avLst/>
          </a:prstGeom>
        </p:spPr>
      </p:pic>
      <p:sp>
        <p:nvSpPr>
          <p:cNvPr id="2" name="슬라이드 번호 개체 틀 1"/>
          <p:cNvSpPr>
            <a:spLocks noGrp="1"/>
          </p:cNvSpPr>
          <p:nvPr>
            <p:ph type="sldNum" sz="quarter" idx="2"/>
          </p:nvPr>
        </p:nvSpPr>
        <p:spPr/>
        <p:txBody>
          <a:bodyPr/>
          <a:lstStyle/>
          <a:p>
            <a:fld id="{8C6B96FD-4AFF-42BE-940E-365E288D41F3}" type="slidenum">
              <a:rPr lang="en-US" altLang="ko-KR" smtClean="0"/>
              <a:pPr/>
              <a:t>9</a:t>
            </a:fld>
            <a:endParaRPr lang="ko-KR" altLang="en-US" dirty="0"/>
          </a:p>
        </p:txBody>
      </p:sp>
      <p:grpSp>
        <p:nvGrpSpPr>
          <p:cNvPr id="5" name="Group 4">
            <a:extLst>
              <a:ext uri="{FF2B5EF4-FFF2-40B4-BE49-F238E27FC236}">
                <a16:creationId xmlns="" xmlns:a16="http://schemas.microsoft.com/office/drawing/2014/main" id="{050121A6-BB5E-744D-864F-1F033F554A8A}"/>
              </a:ext>
            </a:extLst>
          </p:cNvPr>
          <p:cNvGrpSpPr/>
          <p:nvPr/>
        </p:nvGrpSpPr>
        <p:grpSpPr>
          <a:xfrm>
            <a:off x="503998" y="1800000"/>
            <a:ext cx="17280002" cy="977191"/>
            <a:chOff x="503998" y="3134100"/>
            <a:chExt cx="17280002" cy="977191"/>
          </a:xfrm>
        </p:grpSpPr>
        <p:sp>
          <p:nvSpPr>
            <p:cNvPr id="4" name="SUB HEADER"/>
            <p:cNvSpPr txBox="1"/>
            <p:nvPr/>
          </p:nvSpPr>
          <p:spPr>
            <a:xfrm>
              <a:off x="504000" y="3134100"/>
              <a:ext cx="17280000" cy="654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defTabSz="2438338">
                <a:spcBef>
                  <a:spcPts val="0"/>
                </a:spcBef>
                <a:defRPr sz="10000" b="0">
                  <a:solidFill>
                    <a:srgbClr val="FFFFFF"/>
                  </a:solidFill>
                  <a:latin typeface="Campton Light"/>
                  <a:ea typeface="Campton Light"/>
                  <a:cs typeface="Campton Light"/>
                  <a:sym typeface="Campton Light"/>
                </a:defRPr>
              </a:lvl1pPr>
            </a:lstStyle>
            <a:p>
              <a:r>
                <a:rPr lang="ko-KR" altLang="en-US" sz="3750" dirty="0">
                  <a:solidFill>
                    <a:srgbClr val="151826"/>
                  </a:solidFill>
                  <a:latin typeface="Campton Book" panose="020B0004020102020203" pitchFamily="34" charset="0"/>
                  <a:ea typeface="NanumSquare" panose="020B0600000101010101" pitchFamily="34" charset="-127"/>
                </a:rPr>
                <a:t>프로젝트 조회 화면</a:t>
              </a:r>
              <a:endParaRPr lang="en-US" sz="3750" dirty="0">
                <a:solidFill>
                  <a:srgbClr val="151826"/>
                </a:solidFill>
                <a:latin typeface="Campton Book" panose="020B0004020102020203" pitchFamily="34" charset="0"/>
                <a:ea typeface="NanumSquare" panose="020B0600000101010101" pitchFamily="34" charset="-127"/>
              </a:endParaRPr>
            </a:p>
          </p:txBody>
        </p:sp>
        <p:sp>
          <p:nvSpPr>
            <p:cNvPr id="6" name="TextBox 5">
              <a:extLst>
                <a:ext uri="{FF2B5EF4-FFF2-40B4-BE49-F238E27FC236}">
                  <a16:creationId xmlns="" xmlns:a16="http://schemas.microsoft.com/office/drawing/2014/main" id="{602BEF2F-2060-D545-8976-930FB811AAC7}"/>
                </a:ext>
              </a:extLst>
            </p:cNvPr>
            <p:cNvSpPr txBox="1"/>
            <p:nvPr/>
          </p:nvSpPr>
          <p:spPr>
            <a:xfrm>
              <a:off x="503998" y="3788126"/>
              <a:ext cx="17156113" cy="323165"/>
            </a:xfrm>
            <a:prstGeom prst="rect">
              <a:avLst/>
            </a:prstGeom>
            <a:noFill/>
          </p:spPr>
          <p:txBody>
            <a:bodyPr wrap="square" rtlCol="0">
              <a:spAutoFit/>
            </a:bodyPr>
            <a:lstStyle/>
            <a:p>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프로젝트 목록을 보여주고 프로젝트 정보에 대한 </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CRUD</a:t>
              </a:r>
              <a:r>
                <a:rPr lang="ko-KR" altLang="en-US" sz="1500" b="0" spc="225" dirty="0">
                  <a:latin typeface="Campton Light" panose="020B0004020102020203" pitchFamily="34" charset="0"/>
                  <a:ea typeface="Lato Medium" panose="020F0502020204030203" pitchFamily="34" charset="0"/>
                  <a:cs typeface="Lato Medium" panose="020F0502020204030203" pitchFamily="34" charset="0"/>
                </a:rPr>
                <a:t> 기능과 산출물 다운로드를 제공한다</a:t>
              </a:r>
              <a:r>
                <a:rPr lang="en-US" altLang="ko-KR" sz="1500" b="0" spc="225" dirty="0">
                  <a:latin typeface="Campton Light" panose="020B0004020102020203" pitchFamily="34" charset="0"/>
                  <a:ea typeface="Lato Medium" panose="020F0502020204030203" pitchFamily="34" charset="0"/>
                  <a:cs typeface="Lato Medium" panose="020F0502020204030203" pitchFamily="34" charset="0"/>
                </a:rPr>
                <a:t>.</a:t>
              </a:r>
              <a:endParaRPr lang="ko-KR" altLang="en-US" sz="1500" b="0" spc="225" dirty="0">
                <a:latin typeface="Campton Light" panose="020B0004020102020203" pitchFamily="34" charset="0"/>
                <a:ea typeface="Lato Medium" panose="020F0502020204030203" pitchFamily="34" charset="0"/>
                <a:cs typeface="Lato Medium" panose="020F0502020204030203" pitchFamily="34" charset="0"/>
              </a:endParaRPr>
            </a:p>
          </p:txBody>
        </p:sp>
      </p:grpSp>
      <p:sp>
        <p:nvSpPr>
          <p:cNvPr id="9" name="Lorem ipsum, or lipsum as it is sometimes known, is dummy text used in laying out print, graphic or web designs. The passage is attributed to an unknown typesetter in the 15th century who is thought to have scrambled parts of Cicero's De Finibus Bonorum "/>
          <p:cNvSpPr txBox="1">
            <a:spLocks/>
          </p:cNvSpPr>
          <p:nvPr/>
        </p:nvSpPr>
        <p:spPr>
          <a:xfrm>
            <a:off x="13453336" y="2866253"/>
            <a:ext cx="4320000" cy="9360000"/>
          </a:xfrm>
          <a:prstGeom prst="rect">
            <a:avLst/>
          </a:prstGeom>
        </p:spPr>
        <p:txBody>
          <a:bodyPr/>
          <a:lstStyle>
            <a:lvl1pPr marL="0" marR="0" indent="0" algn="l" defTabSz="584200" rtl="0" latinLnBrk="0">
              <a:lnSpc>
                <a:spcPct val="110000"/>
              </a:lnSpc>
              <a:spcBef>
                <a:spcPts val="0"/>
              </a:spcBef>
              <a:spcAft>
                <a:spcPts val="0"/>
              </a:spcAft>
              <a:buClrTx/>
              <a:buSzTx/>
              <a:buFontTx/>
              <a:buNone/>
              <a:tabLst/>
              <a:defRPr sz="3000" b="0" i="0" u="none" strike="noStrike" cap="all" spc="-29" baseline="0">
                <a:solidFill>
                  <a:srgbClr val="5E5E5E"/>
                </a:solidFill>
                <a:uFillTx/>
                <a:latin typeface="Campton Medium"/>
                <a:ea typeface="Campton Medium"/>
                <a:cs typeface="Campton Medium"/>
                <a:sym typeface="Campton Medium"/>
              </a:defRPr>
            </a:lvl1pPr>
            <a:lvl2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2pPr>
            <a:lvl3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3pPr>
            <a:lvl4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4pPr>
            <a:lvl5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5pPr>
            <a:lvl6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6pPr>
            <a:lvl7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7pPr>
            <a:lvl8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8pPr>
            <a:lvl9pPr marL="0" marR="0" indent="0" algn="l" defTabSz="584200" rtl="0" latinLnBrk="0">
              <a:lnSpc>
                <a:spcPct val="100000"/>
              </a:lnSpc>
              <a:spcBef>
                <a:spcPts val="0"/>
              </a:spcBef>
              <a:spcAft>
                <a:spcPts val="0"/>
              </a:spcAft>
              <a:buClrTx/>
              <a:buSzTx/>
              <a:buFontTx/>
              <a:buNone/>
              <a:tabLst/>
              <a:defRPr sz="3500" b="1" i="0" u="none" strike="noStrike" cap="all" spc="-104" baseline="0">
                <a:solidFill>
                  <a:srgbClr val="000000"/>
                </a:solidFill>
                <a:uFillTx/>
                <a:latin typeface="AvenirNext-DemiBold"/>
                <a:ea typeface="AvenirNext-DemiBold"/>
                <a:cs typeface="AvenirNext-DemiBold"/>
                <a:sym typeface="AvenirNext-DemiBold"/>
              </a:defRPr>
            </a:lvl9pPr>
          </a:lstStyle>
          <a:p>
            <a:pPr marL="457200" indent="-457200" hangingPunct="1">
              <a:buFont typeface="+mj-lt"/>
              <a:buAutoNum type="arabicPeriod"/>
            </a:pPr>
            <a:r>
              <a:rPr lang="ko-KR" altLang="en-US" sz="2250" dirty="0">
                <a:solidFill>
                  <a:srgbClr val="151826"/>
                </a:solidFill>
                <a:latin typeface="Campton Light" panose="020B0004020102020203" pitchFamily="34" charset="0"/>
              </a:rPr>
              <a:t>프로젝트 조회 화면에 프로젝트 목록 </a:t>
            </a:r>
            <a:r>
              <a:rPr lang="en-US" altLang="ko-KR" sz="2250" dirty="0">
                <a:solidFill>
                  <a:srgbClr val="151826"/>
                </a:solidFill>
                <a:latin typeface="Campton Light" panose="020B0004020102020203" pitchFamily="34" charset="0"/>
              </a:rPr>
              <a:t>list</a:t>
            </a:r>
            <a:r>
              <a:rPr lang="ko-KR" altLang="en-US" sz="2250" dirty="0">
                <a:solidFill>
                  <a:srgbClr val="151826"/>
                </a:solidFill>
                <a:latin typeface="Campton Light" panose="020B0004020102020203" pitchFamily="34" charset="0"/>
              </a:rPr>
              <a:t> 화면 출력</a:t>
            </a:r>
            <a:endParaRPr lang="en-US" altLang="ko-KR" sz="2250" dirty="0">
              <a:solidFill>
                <a:srgbClr val="151826"/>
              </a:solidFill>
              <a:latin typeface="Campton Light" panose="020B0004020102020203" pitchFamily="34" charset="0"/>
            </a:endParaRPr>
          </a:p>
          <a:p>
            <a:pPr marL="457200" indent="-457200" hangingPunct="1">
              <a:buFont typeface="+mj-lt"/>
              <a:buAutoNum type="arabicPeriod"/>
            </a:pPr>
            <a:r>
              <a:rPr lang="ko-KR" altLang="en-US" sz="2250" dirty="0">
                <a:solidFill>
                  <a:srgbClr val="151826"/>
                </a:solidFill>
                <a:latin typeface="Campton Light" panose="020B0004020102020203" pitchFamily="34" charset="0"/>
              </a:rPr>
              <a:t>권한에 따른 다른 목록 출력</a:t>
            </a:r>
            <a:r>
              <a:rPr lang="en-US" altLang="ko-KR" sz="2250" dirty="0">
                <a:solidFill>
                  <a:srgbClr val="151826"/>
                </a:solidFill>
                <a:latin typeface="Campton Light" panose="020B0004020102020203" pitchFamily="34" charset="0"/>
              </a:rPr>
              <a:t/>
            </a:r>
            <a:br>
              <a:rPr lang="en-US" altLang="ko-KR" sz="225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a:t>
            </a:r>
            <a:r>
              <a:rPr lang="ko-KR" altLang="en-US" sz="1400" dirty="0">
                <a:solidFill>
                  <a:srgbClr val="151826"/>
                </a:solidFill>
                <a:latin typeface="Campton Light" panose="020B0004020102020203" pitchFamily="34" charset="0"/>
              </a:rPr>
              <a:t> </a:t>
            </a:r>
            <a:r>
              <a:rPr lang="en-US" altLang="ko-KR" sz="1400" dirty="0">
                <a:solidFill>
                  <a:srgbClr val="151826"/>
                </a:solidFill>
                <a:latin typeface="Campton Light" panose="020B0004020102020203" pitchFamily="34" charset="0"/>
              </a:rPr>
              <a:t>System Manager, DIRECTOR : </a:t>
            </a:r>
            <a:r>
              <a:rPr lang="ko-KR" altLang="en-US" sz="1400" dirty="0">
                <a:solidFill>
                  <a:srgbClr val="151826"/>
                </a:solidFill>
                <a:latin typeface="Campton Light" panose="020B0004020102020203" pitchFamily="34" charset="0"/>
              </a:rPr>
              <a:t>모든 부서</a:t>
            </a:r>
            <a:r>
              <a:rPr lang="en-US" altLang="ko-KR" sz="1400" dirty="0">
                <a:solidFill>
                  <a:srgbClr val="151826"/>
                </a:solidFill>
                <a:latin typeface="Campton Light" panose="020B0004020102020203" pitchFamily="34" charset="0"/>
              </a:rPr>
              <a:t/>
            </a:r>
            <a:br>
              <a:rPr lang="en-US" altLang="ko-KR" sz="140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a:t>
            </a:r>
            <a:r>
              <a:rPr lang="ko-KR" altLang="en-US" sz="1400" dirty="0">
                <a:solidFill>
                  <a:srgbClr val="151826"/>
                </a:solidFill>
                <a:latin typeface="Campton Light" panose="020B0004020102020203" pitchFamily="34" charset="0"/>
              </a:rPr>
              <a:t> </a:t>
            </a:r>
            <a:r>
              <a:rPr lang="en-US" altLang="ko-KR" sz="1400" dirty="0">
                <a:solidFill>
                  <a:srgbClr val="151826"/>
                </a:solidFill>
                <a:latin typeface="Campton Light" panose="020B0004020102020203" pitchFamily="34" charset="0"/>
              </a:rPr>
              <a:t>MANAGER : </a:t>
            </a:r>
            <a:r>
              <a:rPr lang="ko-KR" altLang="en-US" sz="1400" dirty="0">
                <a:solidFill>
                  <a:srgbClr val="151826"/>
                </a:solidFill>
                <a:latin typeface="Campton Light" panose="020B0004020102020203" pitchFamily="34" charset="0"/>
              </a:rPr>
              <a:t>소속 부서</a:t>
            </a:r>
            <a:r>
              <a:rPr lang="en-US" altLang="ko-KR" sz="1400" dirty="0">
                <a:solidFill>
                  <a:srgbClr val="151826"/>
                </a:solidFill>
                <a:latin typeface="Campton Light" panose="020B0004020102020203" pitchFamily="34" charset="0"/>
              </a:rPr>
              <a:t/>
            </a:r>
            <a:br>
              <a:rPr lang="en-US" altLang="ko-KR" sz="1400" dirty="0">
                <a:solidFill>
                  <a:srgbClr val="151826"/>
                </a:solidFill>
                <a:latin typeface="Campton Light" panose="020B0004020102020203" pitchFamily="34" charset="0"/>
              </a:rPr>
            </a:br>
            <a:r>
              <a:rPr lang="en-US" altLang="ko-KR" sz="1400" dirty="0">
                <a:solidFill>
                  <a:srgbClr val="151826"/>
                </a:solidFill>
                <a:latin typeface="Campton Light" panose="020B0004020102020203" pitchFamily="34" charset="0"/>
              </a:rPr>
              <a:t>- DEVELOPER : </a:t>
            </a:r>
            <a:r>
              <a:rPr lang="ko-KR" altLang="en-US" sz="1400" dirty="0">
                <a:solidFill>
                  <a:srgbClr val="151826"/>
                </a:solidFill>
                <a:latin typeface="Campton Light" panose="020B0004020102020203" pitchFamily="34" charset="0"/>
              </a:rPr>
              <a:t>소속 프로젝트</a:t>
            </a: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endParaRPr lang="en-US" altLang="ko-KR" sz="1400" dirty="0">
              <a:solidFill>
                <a:srgbClr val="151826"/>
              </a:solidFill>
              <a:latin typeface="Campton Light" panose="020B0004020102020203" pitchFamily="34" charset="0"/>
            </a:endParaRPr>
          </a:p>
          <a:p>
            <a:pPr marL="457200" indent="-457200" hangingPunct="1">
              <a:buFont typeface="+mj-lt"/>
              <a:buAutoNum type="arabicPeriod"/>
            </a:pPr>
            <a:endParaRPr lang="en-US" altLang="ko-KR" sz="2250" dirty="0">
              <a:solidFill>
                <a:srgbClr val="151826"/>
              </a:solidFill>
              <a:latin typeface="Campton Light" panose="020B0004020102020203" pitchFamily="34" charset="0"/>
            </a:endParaRPr>
          </a:p>
        </p:txBody>
      </p:sp>
      <p:sp>
        <p:nvSpPr>
          <p:cNvPr id="12" name="TextBox 11"/>
          <p:cNvSpPr txBox="1"/>
          <p:nvPr/>
        </p:nvSpPr>
        <p:spPr>
          <a:xfrm>
            <a:off x="6909917" y="8865617"/>
            <a:ext cx="66043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ko-KR" altLang="en-US" sz="1600" b="0" dirty="0">
                <a:solidFill>
                  <a:schemeClr val="bg1"/>
                </a:solidFill>
                <a:latin typeface="나눔스퀘어" panose="020B0600000101010101" pitchFamily="50" charset="-127"/>
                <a:ea typeface="나눔스퀘어" panose="020B0600000101010101" pitchFamily="50" charset="-127"/>
              </a:rPr>
              <a:t>로그인</a:t>
            </a:r>
            <a:endParaRPr kumimoji="0" lang="ko-KR" altLang="en-US" sz="1600" b="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nvGrpSpPr>
          <p:cNvPr id="20" name="그룹 19"/>
          <p:cNvGrpSpPr/>
          <p:nvPr/>
        </p:nvGrpSpPr>
        <p:grpSpPr>
          <a:xfrm>
            <a:off x="2064268" y="4165756"/>
            <a:ext cx="341194" cy="348916"/>
            <a:chOff x="5455736" y="7459833"/>
            <a:chExt cx="341194" cy="348916"/>
          </a:xfrm>
        </p:grpSpPr>
        <p:sp>
          <p:nvSpPr>
            <p:cNvPr id="21" name="타원 20"/>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2" name="TextBox 21"/>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1</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grpSp>
        <p:nvGrpSpPr>
          <p:cNvPr id="23" name="그룹 22"/>
          <p:cNvGrpSpPr/>
          <p:nvPr/>
        </p:nvGrpSpPr>
        <p:grpSpPr>
          <a:xfrm>
            <a:off x="7740951" y="4184355"/>
            <a:ext cx="341194" cy="348916"/>
            <a:chOff x="5455736" y="7459833"/>
            <a:chExt cx="341194" cy="348916"/>
          </a:xfrm>
        </p:grpSpPr>
        <p:sp>
          <p:nvSpPr>
            <p:cNvPr id="24" name="타원 23"/>
            <p:cNvSpPr/>
            <p:nvPr/>
          </p:nvSpPr>
          <p:spPr>
            <a:xfrm>
              <a:off x="5455736" y="7467555"/>
              <a:ext cx="341194" cy="341194"/>
            </a:xfrm>
            <a:prstGeom prst="ellipse">
              <a:avLst/>
            </a:prstGeom>
            <a:solidFill>
              <a:srgbClr val="ED313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2200" b="1" i="0" u="none" strike="noStrike" cap="none" spc="-44" normalizeH="0" baseline="0">
                <a:ln>
                  <a:noFill/>
                </a:ln>
                <a:solidFill>
                  <a:srgbClr val="FFFFFF"/>
                </a:solidFill>
                <a:effectLst/>
                <a:uFillTx/>
                <a:latin typeface="AvenirNext-DemiBold"/>
                <a:ea typeface="AvenirNext-DemiBold"/>
                <a:cs typeface="AvenirNext-DemiBold"/>
                <a:sym typeface="AvenirNext-DemiBold"/>
              </a:endParaRPr>
            </a:p>
          </p:txBody>
        </p:sp>
        <p:sp>
          <p:nvSpPr>
            <p:cNvPr id="25" name="TextBox 24"/>
            <p:cNvSpPr txBox="1"/>
            <p:nvPr/>
          </p:nvSpPr>
          <p:spPr>
            <a:xfrm>
              <a:off x="5513321" y="7459833"/>
              <a:ext cx="22602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altLang="ko-KR" sz="1600" dirty="0">
                  <a:solidFill>
                    <a:schemeClr val="bg1"/>
                  </a:solidFill>
                  <a:latin typeface="나눔스퀘어" panose="020B0600000101010101" pitchFamily="50" charset="-127"/>
                  <a:ea typeface="나눔스퀘어" panose="020B0600000101010101" pitchFamily="50" charset="-127"/>
                </a:rPr>
                <a:t>2</a:t>
              </a:r>
              <a:endParaRPr kumimoji="0" lang="ko-KR" altLang="en-US" sz="1600" i="0" u="none" strike="noStrike" cap="none" spc="0" normalizeH="0" baseline="0" dirty="0">
                <a:ln>
                  <a:noFill/>
                </a:ln>
                <a:solidFill>
                  <a:schemeClr val="bg1"/>
                </a:solidFill>
                <a:effectLst/>
                <a:uFillTx/>
                <a:latin typeface="나눔스퀘어" panose="020B0600000101010101" pitchFamily="50" charset="-127"/>
                <a:ea typeface="나눔스퀘어" panose="020B0600000101010101" pitchFamily="50" charset="-127"/>
                <a:sym typeface="AvenirNext-DemiBold"/>
              </a:endParaRPr>
            </a:p>
          </p:txBody>
        </p:sp>
      </p:grpSp>
    </p:spTree>
    <p:extLst>
      <p:ext uri="{BB962C8B-B14F-4D97-AF65-F5344CB8AC3E}">
        <p14:creationId xmlns:p14="http://schemas.microsoft.com/office/powerpoint/2010/main" val="825377826"/>
      </p:ext>
    </p:extLst>
  </p:cSld>
  <p:clrMapOvr>
    <a:masterClrMapping/>
  </p:clrMapOvr>
  <p:transition spd="med"/>
</p:sld>
</file>

<file path=ppt/theme/theme1.xml><?xml version="1.0" encoding="utf-8"?>
<a:theme xmlns:a="http://schemas.openxmlformats.org/drawingml/2006/main"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Avenir Next Regular"/>
        <a:ea typeface="Avenir Next Regular"/>
        <a:cs typeface="Avenir Next Regular"/>
      </a:majorFont>
      <a:minorFont>
        <a:latin typeface="Avenir Next Regular"/>
        <a:ea typeface="Avenir Next Regular"/>
        <a:cs typeface="Avenir Next Regular"/>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1" i="0" u="none" strike="noStrike" cap="none" spc="-44" normalizeH="0" baseline="0">
            <a:ln>
              <a:noFill/>
            </a:ln>
            <a:solidFill>
              <a:srgbClr val="FFFFFF"/>
            </a:solidFill>
            <a:effectLst/>
            <a:uFillTx/>
            <a:latin typeface="AvenirNext-DemiBold"/>
            <a:ea typeface="AvenirNext-DemiBold"/>
            <a:cs typeface="AvenirNext-DemiBold"/>
            <a:sym typeface="AvenirNext-D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3300"/>
          </a:spcBef>
          <a:spcAft>
            <a:spcPts val="0"/>
          </a:spcAft>
          <a:buClrTx/>
          <a:buSzTx/>
          <a:buFontTx/>
          <a:buNone/>
          <a:tabLst/>
          <a:defRPr kumimoji="0" sz="4000" b="1" i="0" u="none" strike="noStrike" cap="none" spc="0" normalizeH="0" baseline="0">
            <a:ln>
              <a:noFill/>
            </a:ln>
            <a:solidFill>
              <a:srgbClr val="000000"/>
            </a:solidFill>
            <a:effectLst/>
            <a:uFillTx/>
            <a:latin typeface="AvenirNext-DemiBold"/>
            <a:ea typeface="AvenirNext-DemiBold"/>
            <a:cs typeface="AvenirNext-DemiBold"/>
            <a:sym typeface="AvenirNext-D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Avenir Next Regular"/>
        <a:ea typeface="Avenir Next Regular"/>
        <a:cs typeface="Avenir Next Regular"/>
      </a:majorFont>
      <a:minorFont>
        <a:latin typeface="Avenir Next Regular"/>
        <a:ea typeface="Avenir Next Regular"/>
        <a:cs typeface="Avenir Next Regular"/>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1" i="0" u="none" strike="noStrike" cap="none" spc="-44" normalizeH="0" baseline="0">
            <a:ln>
              <a:noFill/>
            </a:ln>
            <a:solidFill>
              <a:srgbClr val="FFFFFF"/>
            </a:solidFill>
            <a:effectLst/>
            <a:uFillTx/>
            <a:latin typeface="AvenirNext-DemiBold"/>
            <a:ea typeface="AvenirNext-DemiBold"/>
            <a:cs typeface="AvenirNext-DemiBold"/>
            <a:sym typeface="AvenirNext-D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3300"/>
          </a:spcBef>
          <a:spcAft>
            <a:spcPts val="0"/>
          </a:spcAft>
          <a:buClrTx/>
          <a:buSzTx/>
          <a:buFontTx/>
          <a:buNone/>
          <a:tabLst/>
          <a:defRPr kumimoji="0" sz="4000" b="1" i="0" u="none" strike="noStrike" cap="none" spc="0" normalizeH="0" baseline="0">
            <a:ln>
              <a:noFill/>
            </a:ln>
            <a:solidFill>
              <a:srgbClr val="000000"/>
            </a:solidFill>
            <a:effectLst/>
            <a:uFillTx/>
            <a:latin typeface="AvenirNext-DemiBold"/>
            <a:ea typeface="AvenirNext-DemiBold"/>
            <a:cs typeface="AvenirNext-DemiBold"/>
            <a:sym typeface="AvenirNext-D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0C3F28E19E2CD84E9EB6F2EDB52CFF52" ma:contentTypeVersion="0" ma:contentTypeDescription="새 문서를 만듭니다." ma:contentTypeScope="" ma:versionID="707a8734c1ce39d8308f7333c1e4e019">
  <xsd:schema xmlns:xsd="http://www.w3.org/2001/XMLSchema" xmlns:xs="http://www.w3.org/2001/XMLSchema" xmlns:p="http://schemas.microsoft.com/office/2006/metadata/properties" targetNamespace="http://schemas.microsoft.com/office/2006/metadata/properties" ma:root="true" ma:fieldsID="98509c16e2068e4d5d0612c501c1975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77B989D-214B-4D02-814E-33EC36126A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473FB9-0AE6-44B9-BD1F-07B87D7D6D32}">
  <ds:schemaRefs>
    <ds:schemaRef ds:uri="http://schemas.microsoft.com/sharepoint/v3/contenttype/forms"/>
  </ds:schemaRefs>
</ds:datastoreItem>
</file>

<file path=customXml/itemProps3.xml><?xml version="1.0" encoding="utf-8"?>
<ds:datastoreItem xmlns:ds="http://schemas.openxmlformats.org/officeDocument/2006/customXml" ds:itemID="{692A47E6-4E43-4076-B573-EFD723D5597F}">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3838</TotalTime>
  <Words>1634</Words>
  <Application>Microsoft Office PowerPoint</Application>
  <PresentationFormat>사용자 지정</PresentationFormat>
  <Paragraphs>488</Paragraphs>
  <Slides>58</Slides>
  <Notes>12</Notes>
  <HiddenSlides>0</HiddenSlides>
  <MMClips>0</MMClips>
  <ScaleCrop>false</ScaleCrop>
  <HeadingPairs>
    <vt:vector size="6" baseType="variant">
      <vt:variant>
        <vt:lpstr>사용한 글꼴</vt:lpstr>
      </vt:variant>
      <vt:variant>
        <vt:i4>15</vt:i4>
      </vt:variant>
      <vt:variant>
        <vt:lpstr>테마</vt:lpstr>
      </vt:variant>
      <vt:variant>
        <vt:i4>1</vt:i4>
      </vt:variant>
      <vt:variant>
        <vt:lpstr>슬라이드 제목</vt:lpstr>
      </vt:variant>
      <vt:variant>
        <vt:i4>58</vt:i4>
      </vt:variant>
    </vt:vector>
  </HeadingPairs>
  <TitlesOfParts>
    <vt:vector size="74" baseType="lpstr">
      <vt:lpstr>Avenir Next Regular</vt:lpstr>
      <vt:lpstr>AvenirNext-DemiBold</vt:lpstr>
      <vt:lpstr>Campton Bold</vt:lpstr>
      <vt:lpstr>Helvetica Neue</vt:lpstr>
      <vt:lpstr>Lato Medium</vt:lpstr>
      <vt:lpstr>NanumSquare</vt:lpstr>
      <vt:lpstr>NanumSquare ExtraBold</vt:lpstr>
      <vt:lpstr>나눔스퀘어</vt:lpstr>
      <vt:lpstr>나눔스퀘어 Bold</vt:lpstr>
      <vt:lpstr>나눔스퀘어 ExtraBold</vt:lpstr>
      <vt:lpstr>Arial</vt:lpstr>
      <vt:lpstr>Campton Book</vt:lpstr>
      <vt:lpstr>Campton Light</vt:lpstr>
      <vt:lpstr>Campton Medium</vt:lpstr>
      <vt:lpstr>Helvetica</vt:lpstr>
      <vt:lpstr>27_Showcase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조훈/디자인그룹(네트워크)/Senior Designer/삼성전자</dc:creator>
  <cp:lastModifiedBy>조유진</cp:lastModifiedBy>
  <cp:revision>454</cp:revision>
  <cp:lastPrinted>2020-06-30T05:50:39Z</cp:lastPrinted>
  <dcterms:modified xsi:type="dcterms:W3CDTF">2024-01-30T01:14:38Z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0x0101000C3F28E19E2CD84E9EB6F2EDB52CFF52</vt:lpwstr>
  </property>
  <property fmtid="{D5CDD505-2E9C-101B-9397-08002B2CF9AE}" pid="3" name="NSCPROP_SA">
    <vt:lpwstr>https://teamdocs.mosaic.sec.samsung.net/sites/COMTY_582955833/MENU_582955833_582960412/Shared%20Documents/인젠트_파워포인트_템플릿.pptx</vt:lpwstr>
  </property>
</Properties>
</file>